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38">
            <a:extLst>
              <a:ext uri="{FF2B5EF4-FFF2-40B4-BE49-F238E27FC236}">
                <a16:creationId xmlns:a16="http://schemas.microsoft.com/office/drawing/2014/main" id="{93DA05F7-A310-4AD0-8F81-875676BE3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487" y="3457575"/>
            <a:ext cx="2124075" cy="3181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Team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4AEC362-8B55-43EE-B964-F5D14B2DC04E}"/>
              </a:ext>
            </a:extLst>
          </p:cNvPr>
          <p:cNvGrpSpPr/>
          <p:nvPr/>
        </p:nvGrpSpPr>
        <p:grpSpPr>
          <a:xfrm>
            <a:off x="3400425" y="4333875"/>
            <a:ext cx="3267075" cy="3086100"/>
            <a:chOff x="0" y="0"/>
            <a:chExt cx="3267075" cy="3086100"/>
          </a:xfrm>
        </p:grpSpPr>
        <p:sp>
          <p:nvSpPr>
            <p:cNvPr id="65" name="Rounded Rectangle 38">
              <a:extLst>
                <a:ext uri="{FF2B5EF4-FFF2-40B4-BE49-F238E27FC236}">
                  <a16:creationId xmlns:a16="http://schemas.microsoft.com/office/drawing/2014/main" id="{C8E530AC-6E64-4615-A84D-0027C8615BFB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0855ADB-1542-426A-826B-114626A36BEF}"/>
                </a:ext>
              </a:extLst>
            </p:cNvPr>
            <p:cNvSpPr/>
            <p:nvPr/>
          </p:nvSpPr>
          <p:spPr>
            <a:xfrm>
              <a:off x="209550" y="514350"/>
              <a:ext cx="2628900" cy="14097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                    </a:t>
              </a:r>
            </a:p>
          </p:txBody>
        </p:sp>
        <p:sp>
          <p:nvSpPr>
            <p:cNvPr id="67" name="Text Box 2">
              <a:extLst>
                <a:ext uri="{FF2B5EF4-FFF2-40B4-BE49-F238E27FC236}">
                  <a16:creationId xmlns:a16="http://schemas.microsoft.com/office/drawing/2014/main" id="{94DA376B-7CCA-40F5-ABD0-3E3F353A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990725"/>
              <a:ext cx="2628900" cy="84462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AU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ID assigned to each participant</a:t>
              </a:r>
            </a:p>
          </p:txBody>
        </p:sp>
      </p:grpSp>
      <p:sp>
        <p:nvSpPr>
          <p:cNvPr id="68" name="Oval 57">
            <a:extLst>
              <a:ext uri="{FF2B5EF4-FFF2-40B4-BE49-F238E27FC236}">
                <a16:creationId xmlns:a16="http://schemas.microsoft.com/office/drawing/2014/main" id="{5E193EAA-7E4C-4F2C-A640-951E152D2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286" y="4417694"/>
            <a:ext cx="1514475" cy="12592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storage and analysis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platform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83CBA9C-570E-4E02-865C-5C9802556F4B}"/>
              </a:ext>
            </a:extLst>
          </p:cNvPr>
          <p:cNvGrpSpPr/>
          <p:nvPr/>
        </p:nvGrpSpPr>
        <p:grpSpPr>
          <a:xfrm>
            <a:off x="6238874" y="6089257"/>
            <a:ext cx="2122408" cy="1397393"/>
            <a:chOff x="606513" y="-578243"/>
            <a:chExt cx="2047676" cy="1397393"/>
          </a:xfrm>
        </p:grpSpPr>
        <p:sp>
          <p:nvSpPr>
            <p:cNvPr id="70" name="Rounded Rectangle 34">
              <a:extLst>
                <a:ext uri="{FF2B5EF4-FFF2-40B4-BE49-F238E27FC236}">
                  <a16:creationId xmlns:a16="http://schemas.microsoft.com/office/drawing/2014/main" id="{3DD85A8F-E3CA-4A4C-9C86-CBF830190D2E}"/>
                </a:ext>
              </a:extLst>
            </p:cNvPr>
            <p:cNvSpPr/>
            <p:nvPr/>
          </p:nvSpPr>
          <p:spPr>
            <a:xfrm>
              <a:off x="996839" y="-578243"/>
              <a:ext cx="1657350" cy="828675"/>
            </a:xfrm>
            <a:prstGeom prst="round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AU" sz="1100" i="1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linkage variables securely sent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0E4248C-DF77-44FA-A673-E5364FA5E4A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3" y="28575"/>
              <a:ext cx="17175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B1D46CF-55A2-44D5-9818-38F69C712F5F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7500" y="2324100"/>
            <a:ext cx="742950" cy="4467225"/>
            <a:chOff x="0" y="-1162050"/>
            <a:chExt cx="742950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/>
            <p:nvPr/>
          </p:nvCxnSpPr>
          <p:spPr>
            <a:xfrm>
              <a:off x="0" y="3305175"/>
              <a:ext cx="7429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704F351-D6F9-4CAC-8FCE-9B8B3B13E16A}"/>
                </a:ext>
              </a:extLst>
            </p:cNvPr>
            <p:cNvCxnSpPr/>
            <p:nvPr/>
          </p:nvCxnSpPr>
          <p:spPr>
            <a:xfrm>
              <a:off x="9525" y="2190750"/>
              <a:ext cx="73342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268649C-79DD-4520-9AA0-8D914679BAB1}"/>
              </a:ext>
            </a:extLst>
          </p:cNvPr>
          <p:cNvGrpSpPr/>
          <p:nvPr/>
        </p:nvGrpSpPr>
        <p:grpSpPr>
          <a:xfrm>
            <a:off x="5048250" y="5676899"/>
            <a:ext cx="7861300" cy="4419602"/>
            <a:chOff x="0" y="-981076"/>
            <a:chExt cx="7861300" cy="4419602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6964C98-534B-4542-97D2-44D6FEE1D368}"/>
                </a:ext>
              </a:extLst>
            </p:cNvPr>
            <p:cNvCxnSpPr/>
            <p:nvPr/>
          </p:nvCxnSpPr>
          <p:spPr>
            <a:xfrm>
              <a:off x="2828925" y="3419475"/>
              <a:ext cx="4343400" cy="0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914259F-212A-4325-99F7-8E461C9CAD67}"/>
                </a:ext>
              </a:extLst>
            </p:cNvPr>
            <p:cNvGrpSpPr/>
            <p:nvPr/>
          </p:nvGrpSpPr>
          <p:grpSpPr>
            <a:xfrm>
              <a:off x="6505575" y="-981076"/>
              <a:ext cx="1355725" cy="4419602"/>
              <a:chOff x="0" y="-981076"/>
              <a:chExt cx="1355725" cy="4419602"/>
            </a:xfrm>
          </p:grpSpPr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24373550-B817-4118-9587-97CF66F99D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700" y="-981076"/>
                <a:ext cx="0" cy="4419602"/>
              </a:xfrm>
              <a:prstGeom prst="straightConnector1">
                <a:avLst/>
              </a:prstGeom>
              <a:ln>
                <a:solidFill>
                  <a:srgbClr val="D09E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91E1C20-94AA-4841-8281-A034F489B870}"/>
                  </a:ext>
                </a:extLst>
              </p:cNvPr>
              <p:cNvSpPr/>
              <p:nvPr/>
            </p:nvSpPr>
            <p:spPr>
              <a:xfrm>
                <a:off x="0" y="923925"/>
                <a:ext cx="1355725" cy="15621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De-identified Linked NSW Health Data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0" y="828675"/>
              <a:ext cx="4629150" cy="2590800"/>
              <a:chOff x="0" y="0"/>
              <a:chExt cx="4629150" cy="25908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52900" cy="2590800"/>
                <a:chOff x="-466725" y="0"/>
                <a:chExt cx="4152900" cy="2590800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52900" cy="1480725"/>
                  <a:chOff x="-466725" y="-3080"/>
                  <a:chExt cx="4152900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914650" y="46672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/>
                <p:nvPr/>
              </p:nvCxnSpPr>
              <p:spPr>
                <a:xfrm>
                  <a:off x="1876425" y="2324100"/>
                  <a:ext cx="0" cy="26670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344F90F-F597-48D1-A2E5-53C4B5C75D0C}"/>
                  </a:ext>
                </a:extLst>
              </p:cNvPr>
              <p:cNvSpPr/>
              <p:nvPr/>
            </p:nvSpPr>
            <p:spPr>
              <a:xfrm>
                <a:off x="0" y="1343025"/>
                <a:ext cx="771525" cy="542925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i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Dataset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(if relevant)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3457575"/>
            <a:ext cx="3752850" cy="4276725"/>
            <a:chOff x="0" y="0"/>
            <a:chExt cx="3752850" cy="42767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0"/>
              <a:ext cx="3733800" cy="4276725"/>
              <a:chOff x="0" y="0"/>
              <a:chExt cx="3733800" cy="42767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0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/>
              <p:nvPr/>
            </p:nvCxnSpPr>
            <p:spPr>
              <a:xfrm>
                <a:off x="3733800" y="9525"/>
                <a:ext cx="0" cy="426720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/>
              <p:nvPr/>
            </p:nvCxnSpPr>
            <p:spPr>
              <a:xfrm flipH="1">
                <a:off x="2333625" y="4276725"/>
                <a:ext cx="1400175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38100"/>
              <a:ext cx="1428750" cy="446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 where CHeReL links cohort identifiers only</a:t>
            </a:r>
            <a:endParaRPr lang="en-AU" dirty="0"/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993BE191-CA01-4724-B139-D5E79727ED08}"/>
              </a:ext>
            </a:extLst>
          </p:cNvPr>
          <p:cNvCxnSpPr/>
          <p:nvPr/>
        </p:nvCxnSpPr>
        <p:spPr>
          <a:xfrm>
            <a:off x="6238875" y="5097780"/>
            <a:ext cx="5205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le 34">
            <a:extLst>
              <a:ext uri="{FF2B5EF4-FFF2-40B4-BE49-F238E27FC236}">
                <a16:creationId xmlns:a16="http://schemas.microsoft.com/office/drawing/2014/main" id="{AFE82D5E-6AE3-4727-898D-BD86B4544BB6}"/>
              </a:ext>
            </a:extLst>
          </p:cNvPr>
          <p:cNvSpPr/>
          <p:nvPr/>
        </p:nvSpPr>
        <p:spPr>
          <a:xfrm>
            <a:off x="8254082" y="5043908"/>
            <a:ext cx="1657350" cy="55245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AU" sz="1100" i="1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en-AU" sz="1100" dirty="0">
                <a:solidFill>
                  <a:srgbClr val="4472C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content variables securely sent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6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C5D1983B06A24D9E2232A06E924615" ma:contentTypeVersion="2" ma:contentTypeDescription="Create a new document." ma:contentTypeScope="" ma:versionID="540e297af373b205274a8a2db0a3f07b">
  <xsd:schema xmlns:xsd="http://www.w3.org/2001/XMLSchema" xmlns:xs="http://www.w3.org/2001/XMLSchema" xmlns:p="http://schemas.microsoft.com/office/2006/metadata/properties" xmlns:ns2="ebcdd813-3066-4535-8eea-3b90127b691f" targetNamespace="http://schemas.microsoft.com/office/2006/metadata/properties" ma:root="true" ma:fieldsID="a1f398d5ac09adbfe1b39caaef9ed624" ns2:_="">
    <xsd:import namespace="ebcdd813-3066-4535-8eea-3b90127b69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dd813-3066-4535-8eea-3b90127b6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F0FCC9-0DB4-45D2-8628-E9CE09765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dd813-3066-4535-8eea-3b90127b6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115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Samantha Lesic</cp:lastModifiedBy>
  <cp:revision>15</cp:revision>
  <dcterms:created xsi:type="dcterms:W3CDTF">2021-11-28T22:50:39Z</dcterms:created>
  <dcterms:modified xsi:type="dcterms:W3CDTF">2022-02-25T04:35:43Z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0x01010093C5D1983B06A24D9E2232A06E924615</vt:lpwstr>
  </property>
</Properties>
</file>