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y Aouad" userId="9d5965c8-33f1-4ca3-8417-cc2e2e0c83ed" providerId="ADAL" clId="{C85D3E24-1E4B-4735-8A9E-CFB102C6DEC3}"/>
    <pc:docChg chg="modSld">
      <pc:chgData name="Vicky Aouad" userId="9d5965c8-33f1-4ca3-8417-cc2e2e0c83ed" providerId="ADAL" clId="{C85D3E24-1E4B-4735-8A9E-CFB102C6DEC3}" dt="2025-08-13T02:52:34.732" v="2" actId="13926"/>
      <pc:docMkLst>
        <pc:docMk/>
      </pc:docMkLst>
      <pc:sldChg chg="modSp mod">
        <pc:chgData name="Vicky Aouad" userId="9d5965c8-33f1-4ca3-8417-cc2e2e0c83ed" providerId="ADAL" clId="{C85D3E24-1E4B-4735-8A9E-CFB102C6DEC3}" dt="2025-08-13T02:52:34.732" v="2" actId="13926"/>
        <pc:sldMkLst>
          <pc:docMk/>
          <pc:sldMk cId="1299916875" sldId="258"/>
        </pc:sldMkLst>
        <pc:spChg chg="mod">
          <ac:chgData name="Vicky Aouad" userId="9d5965c8-33f1-4ca3-8417-cc2e2e0c83ed" providerId="ADAL" clId="{C85D3E24-1E4B-4735-8A9E-CFB102C6DEC3}" dt="2025-08-13T02:52:24.565" v="1" actId="13926"/>
          <ac:spMkLst>
            <pc:docMk/>
            <pc:sldMk cId="1299916875" sldId="258"/>
            <ac:spMk id="57" creationId="{0E1B5FA7-40E4-4449-AD2E-5775ECD6D52B}"/>
          </ac:spMkLst>
        </pc:spChg>
        <pc:spChg chg="mod">
          <ac:chgData name="Vicky Aouad" userId="9d5965c8-33f1-4ca3-8417-cc2e2e0c83ed" providerId="ADAL" clId="{C85D3E24-1E4B-4735-8A9E-CFB102C6DEC3}" dt="2025-08-13T02:52:34.732" v="2" actId="13926"/>
          <ac:spMkLst>
            <pc:docMk/>
            <pc:sldMk cId="1299916875" sldId="258"/>
            <ac:spMk id="58" creationId="{88F3E49A-4827-4E45-BF19-CDDE09707A58}"/>
          </ac:spMkLst>
        </pc:spChg>
        <pc:spChg chg="mod">
          <ac:chgData name="Vicky Aouad" userId="9d5965c8-33f1-4ca3-8417-cc2e2e0c83ed" providerId="ADAL" clId="{C85D3E24-1E4B-4735-8A9E-CFB102C6DEC3}" dt="2025-08-13T02:52:34.732" v="2" actId="13926"/>
          <ac:spMkLst>
            <pc:docMk/>
            <pc:sldMk cId="1299916875" sldId="258"/>
            <ac:spMk id="98" creationId="{820067D5-7167-4D16-A6FE-77795EDFBA93}"/>
          </ac:spMkLst>
        </pc:spChg>
        <pc:spChg chg="mod">
          <ac:chgData name="Vicky Aouad" userId="9d5965c8-33f1-4ca3-8417-cc2e2e0c83ed" providerId="ADAL" clId="{C85D3E24-1E4B-4735-8A9E-CFB102C6DEC3}" dt="2025-08-13T02:52:34.732" v="2" actId="13926"/>
          <ac:spMkLst>
            <pc:docMk/>
            <pc:sldMk cId="1299916875" sldId="258"/>
            <ac:spMk id="99" creationId="{42AA829E-67F5-485E-A1E9-014FB309D2CB}"/>
          </ac:spMkLst>
        </pc:spChg>
        <pc:spChg chg="mod">
          <ac:chgData name="Vicky Aouad" userId="9d5965c8-33f1-4ca3-8417-cc2e2e0c83ed" providerId="ADAL" clId="{C85D3E24-1E4B-4735-8A9E-CFB102C6DEC3}" dt="2025-08-13T02:52:34.732" v="2" actId="13926"/>
          <ac:spMkLst>
            <pc:docMk/>
            <pc:sldMk cId="1299916875" sldId="258"/>
            <ac:spMk id="100" creationId="{7EDA060F-E59A-4D3D-ABF4-754E1F1E4A2F}"/>
          </ac:spMkLst>
        </pc:spChg>
        <pc:spChg chg="mod">
          <ac:chgData name="Vicky Aouad" userId="9d5965c8-33f1-4ca3-8417-cc2e2e0c83ed" providerId="ADAL" clId="{C85D3E24-1E4B-4735-8A9E-CFB102C6DEC3}" dt="2025-08-13T02:52:34.732" v="2" actId="13926"/>
          <ac:spMkLst>
            <pc:docMk/>
            <pc:sldMk cId="1299916875" sldId="258"/>
            <ac:spMk id="101" creationId="{67183ED3-9A1D-4898-B415-3F4471E1A0CF}"/>
          </ac:spMkLst>
        </pc:spChg>
        <pc:spChg chg="mod">
          <ac:chgData name="Vicky Aouad" userId="9d5965c8-33f1-4ca3-8417-cc2e2e0c83ed" providerId="ADAL" clId="{C85D3E24-1E4B-4735-8A9E-CFB102C6DEC3}" dt="2025-08-13T02:52:16.925" v="0" actId="13926"/>
          <ac:spMkLst>
            <pc:docMk/>
            <pc:sldMk cId="1299916875" sldId="258"/>
            <ac:spMk id="105" creationId="{7194980C-E197-46FB-9245-695CC7685181}"/>
          </ac:spMkLst>
        </pc:spChg>
        <pc:spChg chg="mod">
          <ac:chgData name="Vicky Aouad" userId="9d5965c8-33f1-4ca3-8417-cc2e2e0c83ed" providerId="ADAL" clId="{C85D3E24-1E4B-4735-8A9E-CFB102C6DEC3}" dt="2025-08-13T02:52:16.925" v="0" actId="13926"/>
          <ac:spMkLst>
            <pc:docMk/>
            <pc:sldMk cId="1299916875" sldId="258"/>
            <ac:spMk id="106" creationId="{A033124E-4A70-4246-A746-9E062238A86A}"/>
          </ac:spMkLst>
        </pc:spChg>
        <pc:spChg chg="mod">
          <ac:chgData name="Vicky Aouad" userId="9d5965c8-33f1-4ca3-8417-cc2e2e0c83ed" providerId="ADAL" clId="{C85D3E24-1E4B-4735-8A9E-CFB102C6DEC3}" dt="2025-08-13T02:52:16.925" v="0" actId="13926"/>
          <ac:spMkLst>
            <pc:docMk/>
            <pc:sldMk cId="1299916875" sldId="258"/>
            <ac:spMk id="107" creationId="{46E470A1-9C3F-47EA-BBAD-F2FF3BD20961}"/>
          </ac:spMkLst>
        </pc:spChg>
        <pc:spChg chg="mod">
          <ac:chgData name="Vicky Aouad" userId="9d5965c8-33f1-4ca3-8417-cc2e2e0c83ed" providerId="ADAL" clId="{C85D3E24-1E4B-4735-8A9E-CFB102C6DEC3}" dt="2025-08-13T02:52:24.565" v="1" actId="13926"/>
          <ac:spMkLst>
            <pc:docMk/>
            <pc:sldMk cId="1299916875" sldId="258"/>
            <ac:spMk id="110" creationId="{10DAF0A9-A1D1-44F2-82DA-59E8CEA1A8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1936929" y="2299132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e.g., Secure Local Server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5646" y="2324100"/>
            <a:ext cx="3305175" cy="3156383"/>
            <a:chOff x="-1854" y="-1162050"/>
            <a:chExt cx="3305175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>
              <a:cxnSpLocks/>
            </p:cNvCxnSpPr>
            <p:nvPr/>
          </p:nvCxnSpPr>
          <p:spPr>
            <a:xfrm>
              <a:off x="-1854" y="3305175"/>
              <a:ext cx="33051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6964C98-534B-4542-97D2-44D6FEE1D368}"/>
              </a:ext>
            </a:extLst>
          </p:cNvPr>
          <p:cNvCxnSpPr>
            <a:cxnSpLocks/>
          </p:cNvCxnSpPr>
          <p:nvPr/>
        </p:nvCxnSpPr>
        <p:spPr>
          <a:xfrm>
            <a:off x="6640033" y="8165805"/>
            <a:ext cx="6396517" cy="0"/>
          </a:xfrm>
          <a:prstGeom prst="line">
            <a:avLst/>
          </a:prstGeom>
          <a:ln>
            <a:solidFill>
              <a:srgbClr val="D0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914259F-212A-4325-99F7-8E461C9CAD67}"/>
              </a:ext>
            </a:extLst>
          </p:cNvPr>
          <p:cNvGrpSpPr/>
          <p:nvPr/>
        </p:nvGrpSpPr>
        <p:grpSpPr>
          <a:xfrm>
            <a:off x="12400478" y="4518456"/>
            <a:ext cx="1355725" cy="3647350"/>
            <a:chOff x="11628" y="-1941195"/>
            <a:chExt cx="1355725" cy="3647350"/>
          </a:xfrm>
        </p:grpSpPr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24373550-B817-4118-9587-97CF66F99D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700" y="-1941195"/>
              <a:ext cx="0" cy="3647350"/>
            </a:xfrm>
            <a:prstGeom prst="straightConnector1">
              <a:avLst/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1628" y="-410308"/>
              <a:ext cx="1355725" cy="15621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Men and Women aged over 25 years between 2015-2020 who were </a:t>
              </a:r>
              <a:r>
                <a:rPr lang="en-US" sz="1100" i="1" dirty="0" err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 for CVD</a:t>
              </a:r>
              <a:endParaRPr lang="en-AU" sz="1100" i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Men and Women aged over 25 years between 2015-2020 who were </a:t>
              </a:r>
              <a:r>
                <a:rPr lang="en-US" sz="1100" i="1" dirty="0" err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 for Gastritis</a:t>
              </a:r>
              <a:endParaRPr lang="en-AU" sz="1100" i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2238376"/>
            <a:ext cx="3752850" cy="3242108"/>
            <a:chOff x="0" y="-1219200"/>
            <a:chExt cx="3752850" cy="54959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-1219200"/>
              <a:ext cx="3742217" cy="5495925"/>
              <a:chOff x="0" y="-1219200"/>
              <a:chExt cx="3742217" cy="54959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829111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3800" y="-1219200"/>
                <a:ext cx="0" cy="5495925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13315" y="4276723"/>
                <a:ext cx="2628902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867207"/>
              <a:ext cx="1428750" cy="757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MLK Defined Cohort(s), CHeReL Linked Data Sets Only</a:t>
            </a:r>
            <a:endParaRPr lang="en-AU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99B5A1D-543D-4D89-90C4-59D4682E4105}"/>
              </a:ext>
            </a:extLst>
          </p:cNvPr>
          <p:cNvCxnSpPr/>
          <p:nvPr/>
        </p:nvCxnSpPr>
        <p:spPr>
          <a:xfrm>
            <a:off x="6172200" y="2238375"/>
            <a:ext cx="37338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">
            <a:extLst>
              <a:ext uri="{FF2B5EF4-FFF2-40B4-BE49-F238E27FC236}">
                <a16:creationId xmlns:a16="http://schemas.microsoft.com/office/drawing/2014/main" id="{0E1B5FA7-40E4-4449-AD2E-5775ECD6D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825" y="2313574"/>
            <a:ext cx="1428750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76717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 e.g. CHeReL to identify Cases</a:t>
            </a:r>
            <a:endParaRPr lang="en-AU" sz="1100" i="1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3810000" y="5300418"/>
            <a:ext cx="4600575" cy="2865387"/>
            <a:chOff x="3810000" y="7644920"/>
            <a:chExt cx="4600575" cy="2865387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44920"/>
              <a:ext cx="4124325" cy="2865387"/>
              <a:chOff x="476250" y="0"/>
              <a:chExt cx="4124325" cy="2865387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24325" cy="2865387"/>
                <a:chOff x="-466725" y="0"/>
                <a:chExt cx="4124325" cy="2865387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6425" y="2324100"/>
                  <a:ext cx="0" cy="541287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NSW MLK </a:t>
              </a:r>
              <a:r>
                <a:rPr lang="en-US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Dataset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991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8E7359-3D26-43B3-B26F-E61127E37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3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108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15</cp:revision>
  <dcterms:created xsi:type="dcterms:W3CDTF">2021-11-28T22:50:39Z</dcterms:created>
  <dcterms:modified xsi:type="dcterms:W3CDTF">2025-08-13T02:52:35Z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