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635BD4-C9A8-45AD-BDA6-B85947FBE650}" v="8" dt="2025-08-13T03:08:45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2936436" y="5701944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platform 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e.g., </a:t>
              </a:r>
              <a:r>
                <a:rPr lang="en-US" altLang="en-US" sz="1100" i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SURE / DataLab</a:t>
              </a:r>
              <a:endPara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66160DD-8438-C675-A504-922AC4612CF9}"/>
              </a:ext>
            </a:extLst>
          </p:cNvPr>
          <p:cNvGrpSpPr/>
          <p:nvPr/>
        </p:nvGrpSpPr>
        <p:grpSpPr>
          <a:xfrm>
            <a:off x="4651733" y="2788157"/>
            <a:ext cx="9135913" cy="5336391"/>
            <a:chOff x="4651733" y="2788157"/>
            <a:chExt cx="9135913" cy="5336391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A6BB3B4-FBF2-47B1-A14B-B810B9A0827B}"/>
                </a:ext>
              </a:extLst>
            </p:cNvPr>
            <p:cNvCxnSpPr>
              <a:cxnSpLocks/>
            </p:cNvCxnSpPr>
            <p:nvPr/>
          </p:nvCxnSpPr>
          <p:spPr>
            <a:xfrm>
              <a:off x="4651733" y="8124547"/>
              <a:ext cx="4348598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3FFC0D93-A261-D662-3081-C0780DB6740F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7250805" y="4562869"/>
              <a:ext cx="5311204" cy="1812153"/>
            </a:xfrm>
            <a:prstGeom prst="bentConnector3">
              <a:avLst>
                <a:gd name="adj1" fmla="val 100358"/>
              </a:avLst>
            </a:prstGeom>
            <a:ln>
              <a:solidFill>
                <a:srgbClr val="D09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6561697F-AE02-B9A8-8FBB-E4057C0906F9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0932250" y="3806667"/>
              <a:ext cx="3873905" cy="1836886"/>
            </a:xfrm>
            <a:prstGeom prst="bentConnector3">
              <a:avLst>
                <a:gd name="adj1" fmla="val 38"/>
              </a:avLst>
            </a:prstGeom>
            <a:ln>
              <a:solidFill>
                <a:srgbClr val="D09E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91E1C20-94AA-4841-8281-A034F489B870}"/>
              </a:ext>
            </a:extLst>
          </p:cNvPr>
          <p:cNvSpPr/>
          <p:nvPr/>
        </p:nvSpPr>
        <p:spPr>
          <a:xfrm>
            <a:off x="8322396" y="4953601"/>
            <a:ext cx="1355725" cy="851642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De-identified linked NSW Health Data </a:t>
            </a: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content variables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-468907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1718033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777442"/>
              <a:ext cx="2352675" cy="1165658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e.g., Men and Women aged over 25 years between 2015-2020 who were have an NSW APDC record (i.e., </a:t>
              </a:r>
              <a:r>
                <a:rPr lang="en-US" sz="1100" i="1" dirty="0" err="1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hopsitalised</a:t>
              </a: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) for Gastritis</a:t>
              </a:r>
              <a:endParaRPr lang="en-AU" sz="1100" i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controls</a:t>
              </a:r>
              <a:endParaRPr lang="en-AU" sz="1100" i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970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MLK Defined Cohort(s), with IDs and Content to External Data Linkage Facility </a:t>
            </a:r>
            <a:r>
              <a:rPr lang="en-US" i="1" dirty="0"/>
              <a:t>(e.g. AIHW / ABS)</a:t>
            </a:r>
            <a:endParaRPr lang="en-AU" i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578F6A6-1384-4128-A01A-412265D3114D}"/>
              </a:ext>
            </a:extLst>
          </p:cNvPr>
          <p:cNvGrpSpPr/>
          <p:nvPr/>
        </p:nvGrpSpPr>
        <p:grpSpPr>
          <a:xfrm>
            <a:off x="4194534" y="2675216"/>
            <a:ext cx="1890118" cy="2805268"/>
            <a:chOff x="4194533" y="2238375"/>
            <a:chExt cx="3751744" cy="3242109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4204059" y="2238376"/>
              <a:ext cx="3742218" cy="3242108"/>
              <a:chOff x="0" y="-1219200"/>
              <a:chExt cx="3742219" cy="54959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1044085"/>
                <a:ext cx="3733801" cy="0"/>
              </a:xfrm>
              <a:prstGeom prst="lin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3800" y="-1219200"/>
                <a:ext cx="0" cy="5495925"/>
              </a:xfrm>
              <a:prstGeom prst="lin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02524" y="4276723"/>
                <a:ext cx="15396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</p:grp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99B5A1D-543D-4D89-90C4-59D4682E4105}"/>
                </a:ext>
              </a:extLst>
            </p:cNvPr>
            <p:cNvCxnSpPr>
              <a:cxnSpLocks/>
            </p:cNvCxnSpPr>
            <p:nvPr/>
          </p:nvCxnSpPr>
          <p:spPr>
            <a:xfrm>
              <a:off x="4194533" y="2238375"/>
              <a:ext cx="3733800" cy="0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1832333" y="5300418"/>
            <a:ext cx="4600575" cy="2824129"/>
            <a:chOff x="3810000" y="7644920"/>
            <a:chExt cx="4600575" cy="2824129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44920"/>
              <a:ext cx="4124325" cy="2824129"/>
              <a:chOff x="476250" y="0"/>
              <a:chExt cx="4124325" cy="2824129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24325" cy="2824129"/>
                <a:chOff x="-466725" y="0"/>
                <a:chExt cx="4124325" cy="2824129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24325" cy="1480725"/>
                  <a:chOff x="-466725" y="-3080"/>
                  <a:chExt cx="4124325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76425" y="2324100"/>
                  <a:ext cx="0" cy="500029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NSW MLK Dataset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D77E205-57D7-408E-83A7-2A1B93E07B32}"/>
              </a:ext>
            </a:extLst>
          </p:cNvPr>
          <p:cNvGrpSpPr/>
          <p:nvPr/>
        </p:nvGrpSpPr>
        <p:grpSpPr>
          <a:xfrm>
            <a:off x="9932679" y="2403162"/>
            <a:ext cx="2705100" cy="3929659"/>
            <a:chOff x="522732" y="0"/>
            <a:chExt cx="2705100" cy="3929659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F22F4E3-1AD9-43A7-BD99-C15E779EF016}"/>
                </a:ext>
              </a:extLst>
            </p:cNvPr>
            <p:cNvGrpSpPr/>
            <p:nvPr/>
          </p:nvGrpSpPr>
          <p:grpSpPr>
            <a:xfrm>
              <a:off x="522732" y="850582"/>
              <a:ext cx="2705100" cy="1474788"/>
              <a:chOff x="522732" y="2857"/>
              <a:chExt cx="2705100" cy="1474788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32FF1FD-7A47-480C-938F-67E8C1657F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682" y="2857"/>
                <a:ext cx="2000250" cy="6668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1C4EE95-2523-456C-9B20-425571A1BF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682" y="1470074"/>
                <a:ext cx="1990725" cy="7571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E72A56A2-13CC-4FD3-BB3A-6608D851866F}"/>
                  </a:ext>
                </a:extLst>
              </p:cNvPr>
              <p:cNvCxnSpPr/>
              <p:nvPr/>
            </p:nvCxnSpPr>
            <p:spPr>
              <a:xfrm>
                <a:off x="884682" y="9525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90A55085-1C34-4038-8D4F-FEC8C7BC2517}"/>
                  </a:ext>
                </a:extLst>
              </p:cNvPr>
              <p:cNvCxnSpPr/>
              <p:nvPr/>
            </p:nvCxnSpPr>
            <p:spPr>
              <a:xfrm>
                <a:off x="1903732" y="19050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49E3970B-7784-4CD2-BEEE-9AAA6FBDD09C}"/>
                  </a:ext>
                </a:extLst>
              </p:cNvPr>
              <p:cNvCxnSpPr/>
              <p:nvPr/>
            </p:nvCxnSpPr>
            <p:spPr>
              <a:xfrm>
                <a:off x="2884932" y="19050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576726C7-F006-4455-A3B0-41EB5ECDE4B4}"/>
                  </a:ext>
                </a:extLst>
              </p:cNvPr>
              <p:cNvSpPr/>
              <p:nvPr/>
            </p:nvSpPr>
            <p:spPr>
              <a:xfrm>
                <a:off x="522732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4BFDC67B-EF8A-44A6-A660-4E2F3A6FAF47}"/>
                  </a:ext>
                </a:extLst>
              </p:cNvPr>
              <p:cNvSpPr/>
              <p:nvPr/>
            </p:nvSpPr>
            <p:spPr>
              <a:xfrm>
                <a:off x="1475232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B937CE76-659A-4444-B5B1-C3E8A0C76764}"/>
                  </a:ext>
                </a:extLst>
              </p:cNvPr>
              <p:cNvSpPr/>
              <p:nvPr/>
            </p:nvSpPr>
            <p:spPr>
              <a:xfrm>
                <a:off x="2456307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7" name="Rounded Rectangle 38">
              <a:extLst>
                <a:ext uri="{FF2B5EF4-FFF2-40B4-BE49-F238E27FC236}">
                  <a16:creationId xmlns:a16="http://schemas.microsoft.com/office/drawing/2014/main" id="{20BAD7C0-F995-4BED-9D4A-A1B03F1D7A17}"/>
                </a:ext>
              </a:extLst>
            </p:cNvPr>
            <p:cNvSpPr/>
            <p:nvPr/>
          </p:nvSpPr>
          <p:spPr>
            <a:xfrm>
              <a:off x="1409700" y="0"/>
              <a:ext cx="1123950" cy="504825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AIHW/ABS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EA57B91-3EC8-4367-9A97-194B2B7269AF}"/>
                </a:ext>
              </a:extLst>
            </p:cNvPr>
            <p:cNvCxnSpPr/>
            <p:nvPr/>
          </p:nvCxnSpPr>
          <p:spPr>
            <a:xfrm>
              <a:off x="1933575" y="523875"/>
              <a:ext cx="0" cy="323850"/>
            </a:xfrm>
            <a:prstGeom prst="line">
              <a:avLst/>
            </a:prstGeom>
            <a:ln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0B86C34-8984-4B1E-A94F-BCE541CE0E03}"/>
                </a:ext>
              </a:extLst>
            </p:cNvPr>
            <p:cNvCxnSpPr>
              <a:cxnSpLocks/>
            </p:cNvCxnSpPr>
            <p:nvPr/>
          </p:nvCxnSpPr>
          <p:spPr>
            <a:xfrm>
              <a:off x="1955396" y="2320925"/>
              <a:ext cx="0" cy="1608734"/>
            </a:xfrm>
            <a:prstGeom prst="line">
              <a:avLst/>
            </a:prstGeom>
            <a:ln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3DEC467-E58C-4B41-B548-12C334026EE7}"/>
              </a:ext>
            </a:extLst>
          </p:cNvPr>
          <p:cNvCxnSpPr>
            <a:cxnSpLocks/>
          </p:cNvCxnSpPr>
          <p:nvPr/>
        </p:nvCxnSpPr>
        <p:spPr>
          <a:xfrm>
            <a:off x="4194533" y="2333625"/>
            <a:ext cx="3541672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F2D368F-5533-46A9-9D76-68B9966AC6A5}"/>
              </a:ext>
            </a:extLst>
          </p:cNvPr>
          <p:cNvCxnSpPr>
            <a:cxnSpLocks/>
          </p:cNvCxnSpPr>
          <p:nvPr/>
        </p:nvCxnSpPr>
        <p:spPr>
          <a:xfrm>
            <a:off x="4194533" y="3251073"/>
            <a:ext cx="3541672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35B6D5C-3A8C-48A4-8BC8-15660080AB9F}"/>
              </a:ext>
            </a:extLst>
          </p:cNvPr>
          <p:cNvSpPr/>
          <p:nvPr/>
        </p:nvSpPr>
        <p:spPr>
          <a:xfrm>
            <a:off x="10756384" y="6088981"/>
            <a:ext cx="1355725" cy="85164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De-identified linked AIHW Data content variables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C14140-4707-4DDC-81EF-F264B9FF0FCC}"/>
              </a:ext>
            </a:extLst>
          </p:cNvPr>
          <p:cNvCxnSpPr>
            <a:cxnSpLocks/>
          </p:cNvCxnSpPr>
          <p:nvPr/>
        </p:nvCxnSpPr>
        <p:spPr>
          <a:xfrm>
            <a:off x="7736205" y="2333625"/>
            <a:ext cx="0" cy="917448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CE70E0-8219-4FC6-B276-2B93D8F95A5E}"/>
              </a:ext>
            </a:extLst>
          </p:cNvPr>
          <p:cNvCxnSpPr>
            <a:cxnSpLocks/>
          </p:cNvCxnSpPr>
          <p:nvPr/>
        </p:nvCxnSpPr>
        <p:spPr>
          <a:xfrm>
            <a:off x="7736205" y="2675216"/>
            <a:ext cx="3083442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F418248B-3228-43D6-9791-766B43DE3251}"/>
              </a:ext>
            </a:extLst>
          </p:cNvPr>
          <p:cNvCxnSpPr>
            <a:cxnSpLocks/>
          </p:cNvCxnSpPr>
          <p:nvPr/>
        </p:nvCxnSpPr>
        <p:spPr>
          <a:xfrm>
            <a:off x="13998471" y="6457950"/>
            <a:ext cx="0" cy="204113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C92E0CF-9708-467F-BFFA-E89F63E5BFE9}"/>
              </a:ext>
            </a:extLst>
          </p:cNvPr>
          <p:cNvCxnSpPr/>
          <p:nvPr/>
        </p:nvCxnSpPr>
        <p:spPr>
          <a:xfrm flipH="1">
            <a:off x="12106176" y="6457950"/>
            <a:ext cx="1892295" cy="0"/>
          </a:xfrm>
          <a:prstGeom prst="line">
            <a:avLst/>
          </a:prstGeom>
          <a:ln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2">
            <a:extLst>
              <a:ext uri="{FF2B5EF4-FFF2-40B4-BE49-F238E27FC236}">
                <a16:creationId xmlns:a16="http://schemas.microsoft.com/office/drawing/2014/main" id="{4CBFB512-C624-406D-80B1-536174DF5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907" y="2257425"/>
            <a:ext cx="1783541" cy="44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100" i="1" dirty="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CHeReL sends identifiers to AIHW for linkage</a:t>
            </a:r>
          </a:p>
        </p:txBody>
      </p:sp>
    </p:spTree>
    <p:extLst>
      <p:ext uri="{BB962C8B-B14F-4D97-AF65-F5344CB8AC3E}">
        <p14:creationId xmlns:p14="http://schemas.microsoft.com/office/powerpoint/2010/main" val="1062570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a7e31-7bd5-494c-b9de-75f0b0004058">
      <Terms xmlns="http://schemas.microsoft.com/office/infopath/2007/PartnerControls"/>
    </lcf76f155ced4ddcb4097134ff3c332f>
    <TaxCatchAll xmlns="bc6ee682-e109-4fb3-92b3-b23213b3933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40686B821CE4E80BB13A29B1DDA2A" ma:contentTypeVersion="16" ma:contentTypeDescription="Create a new document." ma:contentTypeScope="" ma:versionID="efe3c4476c9b0f3be84dfe675eb987dd">
  <xsd:schema xmlns:xsd="http://www.w3.org/2001/XMLSchema" xmlns:xs="http://www.w3.org/2001/XMLSchema" xmlns:p="http://schemas.microsoft.com/office/2006/metadata/properties" xmlns:ns2="f17a7e31-7bd5-494c-b9de-75f0b0004058" xmlns:ns3="bc6ee682-e109-4fb3-92b3-b23213b3933c" targetNamespace="http://schemas.microsoft.com/office/2006/metadata/properties" ma:root="true" ma:fieldsID="1bb5e9370be331d2c32210e686ee4aef" ns2:_="" ns3:_="">
    <xsd:import namespace="f17a7e31-7bd5-494c-b9de-75f0b0004058"/>
    <xsd:import namespace="bc6ee682-e109-4fb3-92b3-b23213b393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7e31-7bd5-494c-b9de-75f0b0004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e682-e109-4fb3-92b3-b23213b393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619f414-335b-4bff-a4dd-dfc8373ff165}" ma:internalName="TaxCatchAll" ma:showField="CatchAllData" ma:web="bc6ee682-e109-4fb3-92b3-b23213b393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  <ds:schemaRef ds:uri="f17a7e31-7bd5-494c-b9de-75f0b0004058"/>
    <ds:schemaRef ds:uri="bc6ee682-e109-4fb3-92b3-b23213b3933c"/>
  </ds:schemaRefs>
</ds:datastoreItem>
</file>

<file path=customXml/itemProps2.xml><?xml version="1.0" encoding="utf-8"?>
<ds:datastoreItem xmlns:ds="http://schemas.openxmlformats.org/officeDocument/2006/customXml" ds:itemID="{D0D8B8A8-8E31-466B-A6E2-BAD7D2F2B9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7a7e31-7bd5-494c-b9de-75f0b0004058"/>
    <ds:schemaRef ds:uri="bc6ee682-e109-4fb3-92b3-b23213b39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126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Vicky Aouad</cp:lastModifiedBy>
  <cp:revision>16</cp:revision>
  <dcterms:created xsi:type="dcterms:W3CDTF">2021-11-28T22:50:39Z</dcterms:created>
  <dcterms:modified xsi:type="dcterms:W3CDTF">2025-08-13T03:10:50Z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0x010100E5840686B821CE4E80BB13A29B1DDA2A</vt:lpwstr>
  </property>
  <property fmtid="{D5CDD505-2E9C-101B-9397-08002B2CF9AE}" pid="3" name="MediaServiceImageTags">
    <vt:lpwstr/>
  </property>
</Properties>
</file>