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BF9F"/>
    <a:srgbClr val="F9ABA5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66D5E91-D78C-48EE-A8C3-6F19C00FF218}"/>
              </a:ext>
            </a:extLst>
          </p:cNvPr>
          <p:cNvGrpSpPr/>
          <p:nvPr/>
        </p:nvGrpSpPr>
        <p:grpSpPr>
          <a:xfrm>
            <a:off x="12936436" y="5701944"/>
            <a:ext cx="2124075" cy="3181351"/>
            <a:chOff x="11139487" y="3457575"/>
            <a:chExt cx="2124075" cy="3181351"/>
          </a:xfrm>
        </p:grpSpPr>
        <p:sp>
          <p:nvSpPr>
            <p:cNvPr id="61" name="Rounded Rectangle 38">
              <a:extLst>
                <a:ext uri="{FF2B5EF4-FFF2-40B4-BE49-F238E27FC236}">
                  <a16:creationId xmlns:a16="http://schemas.microsoft.com/office/drawing/2014/main" id="{93DA05F7-A310-4AD0-8F81-875676BE3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39487" y="3457575"/>
              <a:ext cx="2124075" cy="318135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Research Team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Oval 57">
              <a:extLst>
                <a:ext uri="{FF2B5EF4-FFF2-40B4-BE49-F238E27FC236}">
                  <a16:creationId xmlns:a16="http://schemas.microsoft.com/office/drawing/2014/main" id="{5E193EAA-7E4C-4F2C-A640-951E152D2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4286" y="4417694"/>
              <a:ext cx="1514475" cy="125920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DATA storage and analysis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platform 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e.g., </a:t>
              </a:r>
              <a:r>
                <a:rPr lang="en-US" altLang="en-US" sz="1100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SURE / SRAE</a:t>
              </a:r>
              <a:endPara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9237F0-EA6E-4D65-BD65-67C302D0EF70}"/>
              </a:ext>
            </a:extLst>
          </p:cNvPr>
          <p:cNvGrpSpPr/>
          <p:nvPr/>
        </p:nvGrpSpPr>
        <p:grpSpPr>
          <a:xfrm>
            <a:off x="4651733" y="7698726"/>
            <a:ext cx="9346741" cy="851642"/>
            <a:chOff x="7152045" y="9170174"/>
            <a:chExt cx="9346741" cy="85164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A6BB3B4-FBF2-47B1-A14B-B810B9A0827B}"/>
                </a:ext>
              </a:extLst>
            </p:cNvPr>
            <p:cNvCxnSpPr>
              <a:cxnSpLocks/>
            </p:cNvCxnSpPr>
            <p:nvPr/>
          </p:nvCxnSpPr>
          <p:spPr>
            <a:xfrm>
              <a:off x="7152045" y="9595995"/>
              <a:ext cx="9346741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91E1C20-94AA-4841-8281-A034F489B870}"/>
                </a:ext>
              </a:extLst>
            </p:cNvPr>
            <p:cNvSpPr/>
            <p:nvPr/>
          </p:nvSpPr>
          <p:spPr>
            <a:xfrm>
              <a:off x="13250763" y="9170174"/>
              <a:ext cx="1355725" cy="851642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NSW Health Data </a:t>
              </a:r>
              <a:r>
                <a:rPr lang="en-US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content variables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20AE906-EBD5-44CC-9395-EA2FF9A496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98783" y="9396167"/>
              <a:ext cx="1" cy="199828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-468907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9A393C-B9EA-4987-ADBC-19BD808B59D4}"/>
              </a:ext>
            </a:extLst>
          </p:cNvPr>
          <p:cNvCxnSpPr/>
          <p:nvPr/>
        </p:nvCxnSpPr>
        <p:spPr>
          <a:xfrm flipH="1">
            <a:off x="888723" y="2333625"/>
            <a:ext cx="962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D322A7B-FA13-4BBD-9ACD-ABB5D0549C30}"/>
              </a:ext>
            </a:extLst>
          </p:cNvPr>
          <p:cNvGrpSpPr/>
          <p:nvPr/>
        </p:nvGrpSpPr>
        <p:grpSpPr>
          <a:xfrm>
            <a:off x="877979" y="2324100"/>
            <a:ext cx="3305175" cy="3156383"/>
            <a:chOff x="-1854" y="-1162050"/>
            <a:chExt cx="3305175" cy="4467225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1E6E79D-47B8-499B-9D17-8CA3DDEF2AB5}"/>
                </a:ext>
              </a:extLst>
            </p:cNvPr>
            <p:cNvCxnSpPr/>
            <p:nvPr/>
          </p:nvCxnSpPr>
          <p:spPr>
            <a:xfrm>
              <a:off x="0" y="-1162050"/>
              <a:ext cx="0" cy="44672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802870BB-8CAA-410A-85F7-9AA40DC3EFF1}"/>
                </a:ext>
              </a:extLst>
            </p:cNvPr>
            <p:cNvCxnSpPr>
              <a:cxnSpLocks/>
            </p:cNvCxnSpPr>
            <p:nvPr/>
          </p:nvCxnSpPr>
          <p:spPr>
            <a:xfrm>
              <a:off x="-1854" y="3305175"/>
              <a:ext cx="33051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1718033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777442"/>
              <a:ext cx="2352675" cy="1165658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Cases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ea typeface="Calibri" panose="020F0502020204030204" pitchFamily="34" charset="0"/>
                  <a:cs typeface="Times New Roman" panose="02020603050405020304" pitchFamily="18" charset="0"/>
                </a:rPr>
                <a:t>e.g., Men and Women aged over 25 years between 2015-2020 who were have an NSW APDC record (i.e., </a:t>
              </a:r>
              <a:r>
                <a:rPr lang="en-US" sz="1100" i="1" dirty="0" err="1">
                  <a:ea typeface="Calibri" panose="020F0502020204030204" pitchFamily="34" charset="0"/>
                  <a:cs typeface="Times New Roman" panose="02020603050405020304" pitchFamily="18" charset="0"/>
                </a:rPr>
                <a:t>hopsitalised</a:t>
              </a:r>
              <a:r>
                <a:rPr lang="en-US" sz="1100" i="1" dirty="0">
                  <a:ea typeface="Calibri" panose="020F0502020204030204" pitchFamily="34" charset="0"/>
                  <a:cs typeface="Times New Roman" panose="02020603050405020304" pitchFamily="18" charset="0"/>
                </a:rPr>
                <a:t>) for Gastritis</a:t>
              </a:r>
              <a:endParaRPr lang="en-AU" sz="11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</a:t>
              </a:r>
              <a:r>
                <a:rPr lang="en-US" sz="1100" b="1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(if relevant)</a:t>
              </a:r>
              <a:endParaRPr lang="en-AU" sz="11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775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MLK Defined Cohort(s), with External Data Linkage Facility </a:t>
            </a:r>
            <a:r>
              <a:rPr lang="en-US" i="1" dirty="0"/>
              <a:t>(e.g. AIHW)</a:t>
            </a:r>
            <a:endParaRPr lang="en-AU" i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578F6A6-1384-4128-A01A-412265D3114D}"/>
              </a:ext>
            </a:extLst>
          </p:cNvPr>
          <p:cNvGrpSpPr/>
          <p:nvPr/>
        </p:nvGrpSpPr>
        <p:grpSpPr>
          <a:xfrm>
            <a:off x="4194534" y="2667297"/>
            <a:ext cx="1895474" cy="2813187"/>
            <a:chOff x="4194533" y="2229223"/>
            <a:chExt cx="3762375" cy="3251261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28F2E9BA-10DD-4633-968F-37919F1AAD8B}"/>
                </a:ext>
              </a:extLst>
            </p:cNvPr>
            <p:cNvGrpSpPr/>
            <p:nvPr/>
          </p:nvGrpSpPr>
          <p:grpSpPr>
            <a:xfrm>
              <a:off x="4204058" y="2238376"/>
              <a:ext cx="3752850" cy="3242108"/>
              <a:chOff x="0" y="-1219200"/>
              <a:chExt cx="3752850" cy="5495925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E8F1267E-B026-4FD5-AFDF-B25770AC74F3}"/>
                  </a:ext>
                </a:extLst>
              </p:cNvPr>
              <p:cNvGrpSpPr/>
              <p:nvPr/>
            </p:nvGrpSpPr>
            <p:grpSpPr>
              <a:xfrm>
                <a:off x="0" y="-1219200"/>
                <a:ext cx="3742219" cy="5495925"/>
                <a:chOff x="0" y="-1219200"/>
                <a:chExt cx="3742219" cy="5495925"/>
              </a:xfrm>
            </p:grpSpPr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ED07280E-EE65-47E3-A4AC-124F3C3C01BB}"/>
                    </a:ext>
                  </a:extLst>
                </p:cNvPr>
                <p:cNvCxnSpPr/>
                <p:nvPr/>
              </p:nvCxnSpPr>
              <p:spPr>
                <a:xfrm>
                  <a:off x="0" y="1044085"/>
                  <a:ext cx="3733801" cy="0"/>
                </a:xfrm>
                <a:prstGeom prst="line">
                  <a:avLst/>
                </a:prstGeom>
                <a:ln>
                  <a:solidFill>
                    <a:srgbClr val="FFBF9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>
                  <a:extLst>
                    <a:ext uri="{FF2B5EF4-FFF2-40B4-BE49-F238E27FC236}">
                      <a16:creationId xmlns:a16="http://schemas.microsoft.com/office/drawing/2014/main" id="{25162996-E2E0-4B58-84F1-1A5A69C930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33800" y="-1219200"/>
                  <a:ext cx="0" cy="5495925"/>
                </a:xfrm>
                <a:prstGeom prst="line">
                  <a:avLst/>
                </a:prstGeom>
                <a:ln>
                  <a:solidFill>
                    <a:srgbClr val="FFBF9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Arrow Connector 112">
                  <a:extLst>
                    <a:ext uri="{FF2B5EF4-FFF2-40B4-BE49-F238E27FC236}">
                      <a16:creationId xmlns:a16="http://schemas.microsoft.com/office/drawing/2014/main" id="{C3C5042B-E95E-4B24-8234-5D002E770D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202524" y="4276723"/>
                  <a:ext cx="1539695" cy="0"/>
                </a:xfrm>
                <a:prstGeom prst="straightConnector1">
                  <a:avLst/>
                </a:prstGeom>
                <a:ln>
                  <a:solidFill>
                    <a:srgbClr val="FFBF9F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0" name="Text Box 2">
                <a:extLst>
                  <a:ext uri="{FF2B5EF4-FFF2-40B4-BE49-F238E27FC236}">
                    <a16:creationId xmlns:a16="http://schemas.microsoft.com/office/drawing/2014/main" id="{10DAF0A9-A1D1-44F2-82DA-59E8CEA1A8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3471" y="1082180"/>
                <a:ext cx="2559379" cy="8749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AU" sz="1100" i="1" dirty="0">
                    <a:solidFill>
                      <a:srgbClr val="FFBF9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Notes e.g. CHeReL to identify Controls</a:t>
                </a:r>
              </a:p>
            </p:txBody>
          </p:sp>
        </p:grp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99B5A1D-543D-4D89-90C4-59D4682E4105}"/>
                </a:ext>
              </a:extLst>
            </p:cNvPr>
            <p:cNvCxnSpPr>
              <a:cxnSpLocks/>
            </p:cNvCxnSpPr>
            <p:nvPr/>
          </p:nvCxnSpPr>
          <p:spPr>
            <a:xfrm>
              <a:off x="4194533" y="2238375"/>
              <a:ext cx="3733800" cy="0"/>
            </a:xfrm>
            <a:prstGeom prst="line">
              <a:avLst/>
            </a:prstGeom>
            <a:ln>
              <a:solidFill>
                <a:srgbClr val="FFBF9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 Box 2">
              <a:extLst>
                <a:ext uri="{FF2B5EF4-FFF2-40B4-BE49-F238E27FC236}">
                  <a16:creationId xmlns:a16="http://schemas.microsoft.com/office/drawing/2014/main" id="{0E1B5FA7-40E4-4449-AD2E-5775ECD6D5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6426" y="2229223"/>
              <a:ext cx="2432326" cy="516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solidFill>
                    <a:srgbClr val="FFBF9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Notes e.g. CHeReL to identify Cases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8372B5E-F88C-4421-89DA-154BBB2722A3}"/>
              </a:ext>
            </a:extLst>
          </p:cNvPr>
          <p:cNvGrpSpPr/>
          <p:nvPr/>
        </p:nvGrpSpPr>
        <p:grpSpPr>
          <a:xfrm>
            <a:off x="1832333" y="5300418"/>
            <a:ext cx="4600575" cy="2824129"/>
            <a:chOff x="3810000" y="7644920"/>
            <a:chExt cx="4600575" cy="2824129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4286250" y="7644920"/>
              <a:ext cx="4124325" cy="2824129"/>
              <a:chOff x="476250" y="0"/>
              <a:chExt cx="4124325" cy="2824129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476250" y="0"/>
                <a:ext cx="4124325" cy="2824129"/>
                <a:chOff x="-466725" y="0"/>
                <a:chExt cx="4124325" cy="2824129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-466725" y="844645"/>
                  <a:ext cx="4124325" cy="1480725"/>
                  <a:chOff x="-466725" y="-3080"/>
                  <a:chExt cx="4124325" cy="1480725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-3080"/>
                    <a:ext cx="3781425" cy="1260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1463300"/>
                    <a:ext cx="3771900" cy="1434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MLK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886075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1409700" y="0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1933575" y="52387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76425" y="2324100"/>
                  <a:ext cx="0" cy="500029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solidFill>
                  <a:srgbClr val="D09E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8F3E49A-4827-4E45-BF19-CDDE09707A58}"/>
                </a:ext>
              </a:extLst>
            </p:cNvPr>
            <p:cNvSpPr/>
            <p:nvPr/>
          </p:nvSpPr>
          <p:spPr>
            <a:xfrm>
              <a:off x="3810000" y="8987945"/>
              <a:ext cx="771525" cy="54292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NSW MLK Dataset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D77E205-57D7-408E-83A7-2A1B93E07B32}"/>
              </a:ext>
            </a:extLst>
          </p:cNvPr>
          <p:cNvGrpSpPr/>
          <p:nvPr/>
        </p:nvGrpSpPr>
        <p:grpSpPr>
          <a:xfrm>
            <a:off x="9932679" y="2403162"/>
            <a:ext cx="2705100" cy="3929659"/>
            <a:chOff x="522732" y="0"/>
            <a:chExt cx="2705100" cy="3929659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F22F4E3-1AD9-43A7-BD99-C15E779EF016}"/>
                </a:ext>
              </a:extLst>
            </p:cNvPr>
            <p:cNvGrpSpPr/>
            <p:nvPr/>
          </p:nvGrpSpPr>
          <p:grpSpPr>
            <a:xfrm>
              <a:off x="522732" y="850582"/>
              <a:ext cx="2705100" cy="1474788"/>
              <a:chOff x="522732" y="2857"/>
              <a:chExt cx="2705100" cy="1474788"/>
            </a:xfrm>
          </p:grpSpPr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32FF1FD-7A47-480C-938F-67E8C1657F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682" y="2857"/>
                <a:ext cx="2000250" cy="6668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B1C4EE95-2523-456C-9B20-425571A1BF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682" y="1470074"/>
                <a:ext cx="1990725" cy="7571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E72A56A2-13CC-4FD3-BB3A-6608D851866F}"/>
                  </a:ext>
                </a:extLst>
              </p:cNvPr>
              <p:cNvCxnSpPr/>
              <p:nvPr/>
            </p:nvCxnSpPr>
            <p:spPr>
              <a:xfrm>
                <a:off x="884682" y="9525"/>
                <a:ext cx="0" cy="1456055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90A55085-1C34-4038-8D4F-FEC8C7BC2517}"/>
                  </a:ext>
                </a:extLst>
              </p:cNvPr>
              <p:cNvCxnSpPr/>
              <p:nvPr/>
            </p:nvCxnSpPr>
            <p:spPr>
              <a:xfrm>
                <a:off x="1856232" y="19050"/>
                <a:ext cx="0" cy="1456055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49E3970B-7784-4CD2-BEEE-9AAA6FBDD09C}"/>
                  </a:ext>
                </a:extLst>
              </p:cNvPr>
              <p:cNvCxnSpPr/>
              <p:nvPr/>
            </p:nvCxnSpPr>
            <p:spPr>
              <a:xfrm>
                <a:off x="2884932" y="19050"/>
                <a:ext cx="0" cy="1456055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576726C7-F006-4455-A3B0-41EB5ECDE4B4}"/>
                  </a:ext>
                </a:extLst>
              </p:cNvPr>
              <p:cNvSpPr/>
              <p:nvPr/>
            </p:nvSpPr>
            <p:spPr>
              <a:xfrm>
                <a:off x="522732" y="485775"/>
                <a:ext cx="771525" cy="542925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AIHW Dataset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4BFDC67B-EF8A-44A6-A660-4E2F3A6FAF47}"/>
                  </a:ext>
                </a:extLst>
              </p:cNvPr>
              <p:cNvSpPr/>
              <p:nvPr/>
            </p:nvSpPr>
            <p:spPr>
              <a:xfrm>
                <a:off x="1475232" y="485775"/>
                <a:ext cx="771525" cy="542925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AIHW Dataset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B937CE76-659A-4444-B5B1-C3E8A0C76764}"/>
                  </a:ext>
                </a:extLst>
              </p:cNvPr>
              <p:cNvSpPr/>
              <p:nvPr/>
            </p:nvSpPr>
            <p:spPr>
              <a:xfrm>
                <a:off x="2456307" y="485775"/>
                <a:ext cx="771525" cy="542925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AIHW Dataset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7" name="Rounded Rectangle 38">
              <a:extLst>
                <a:ext uri="{FF2B5EF4-FFF2-40B4-BE49-F238E27FC236}">
                  <a16:creationId xmlns:a16="http://schemas.microsoft.com/office/drawing/2014/main" id="{20BAD7C0-F995-4BED-9D4A-A1B03F1D7A17}"/>
                </a:ext>
              </a:extLst>
            </p:cNvPr>
            <p:cNvSpPr/>
            <p:nvPr/>
          </p:nvSpPr>
          <p:spPr>
            <a:xfrm>
              <a:off x="1409700" y="0"/>
              <a:ext cx="1123950" cy="504825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AIHW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7EA57B91-3EC8-4367-9A97-194B2B7269AF}"/>
                </a:ext>
              </a:extLst>
            </p:cNvPr>
            <p:cNvCxnSpPr/>
            <p:nvPr/>
          </p:nvCxnSpPr>
          <p:spPr>
            <a:xfrm>
              <a:off x="1933575" y="523875"/>
              <a:ext cx="0" cy="323850"/>
            </a:xfrm>
            <a:prstGeom prst="line">
              <a:avLst/>
            </a:prstGeom>
            <a:ln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90B86C34-8984-4B1E-A94F-BCE541CE0E03}"/>
                </a:ext>
              </a:extLst>
            </p:cNvPr>
            <p:cNvCxnSpPr>
              <a:cxnSpLocks/>
            </p:cNvCxnSpPr>
            <p:nvPr/>
          </p:nvCxnSpPr>
          <p:spPr>
            <a:xfrm>
              <a:off x="1955396" y="2320925"/>
              <a:ext cx="0" cy="1608734"/>
            </a:xfrm>
            <a:prstGeom prst="line">
              <a:avLst/>
            </a:prstGeom>
            <a:ln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3DEC467-E58C-4B41-B548-12C334026EE7}"/>
              </a:ext>
            </a:extLst>
          </p:cNvPr>
          <p:cNvCxnSpPr>
            <a:cxnSpLocks/>
          </p:cNvCxnSpPr>
          <p:nvPr/>
        </p:nvCxnSpPr>
        <p:spPr>
          <a:xfrm>
            <a:off x="4194533" y="2333625"/>
            <a:ext cx="3541672" cy="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1F2D368F-5533-46A9-9D76-68B9966AC6A5}"/>
              </a:ext>
            </a:extLst>
          </p:cNvPr>
          <p:cNvCxnSpPr>
            <a:cxnSpLocks/>
          </p:cNvCxnSpPr>
          <p:nvPr/>
        </p:nvCxnSpPr>
        <p:spPr>
          <a:xfrm>
            <a:off x="4194533" y="3251073"/>
            <a:ext cx="3541672" cy="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35B6D5C-3A8C-48A4-8BC8-15660080AB9F}"/>
              </a:ext>
            </a:extLst>
          </p:cNvPr>
          <p:cNvSpPr/>
          <p:nvPr/>
        </p:nvSpPr>
        <p:spPr>
          <a:xfrm>
            <a:off x="10756384" y="6088981"/>
            <a:ext cx="1355725" cy="85164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De-identified linked AIHW Data content variables</a:t>
            </a:r>
            <a:endParaRPr lang="en-A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5C14140-4707-4DDC-81EF-F264B9FF0FCC}"/>
              </a:ext>
            </a:extLst>
          </p:cNvPr>
          <p:cNvCxnSpPr>
            <a:cxnSpLocks/>
          </p:cNvCxnSpPr>
          <p:nvPr/>
        </p:nvCxnSpPr>
        <p:spPr>
          <a:xfrm>
            <a:off x="7736205" y="2333625"/>
            <a:ext cx="0" cy="917448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8CE70E0-8219-4FC6-B276-2B93D8F95A5E}"/>
              </a:ext>
            </a:extLst>
          </p:cNvPr>
          <p:cNvCxnSpPr>
            <a:cxnSpLocks/>
          </p:cNvCxnSpPr>
          <p:nvPr/>
        </p:nvCxnSpPr>
        <p:spPr>
          <a:xfrm>
            <a:off x="7736205" y="2675216"/>
            <a:ext cx="3083442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F418248B-3228-43D6-9791-766B43DE3251}"/>
              </a:ext>
            </a:extLst>
          </p:cNvPr>
          <p:cNvCxnSpPr>
            <a:cxnSpLocks/>
          </p:cNvCxnSpPr>
          <p:nvPr/>
        </p:nvCxnSpPr>
        <p:spPr>
          <a:xfrm>
            <a:off x="13998471" y="6457950"/>
            <a:ext cx="0" cy="204113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C92E0CF-9708-467F-BFFA-E89F63E5BFE9}"/>
              </a:ext>
            </a:extLst>
          </p:cNvPr>
          <p:cNvCxnSpPr/>
          <p:nvPr/>
        </p:nvCxnSpPr>
        <p:spPr>
          <a:xfrm flipH="1">
            <a:off x="12106176" y="6457950"/>
            <a:ext cx="1892295" cy="0"/>
          </a:xfrm>
          <a:prstGeom prst="line">
            <a:avLst/>
          </a:prstGeom>
          <a:ln>
            <a:solidFill>
              <a:srgbClr val="CC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2">
            <a:extLst>
              <a:ext uri="{FF2B5EF4-FFF2-40B4-BE49-F238E27FC236}">
                <a16:creationId xmlns:a16="http://schemas.microsoft.com/office/drawing/2014/main" id="{4CBFB512-C624-406D-80B1-536174DF5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3907" y="2257425"/>
            <a:ext cx="1783541" cy="44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100" i="1" dirty="0">
                <a:solidFill>
                  <a:srgbClr val="F9A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CHeReL sends identifiers to AIHW for linkage</a:t>
            </a:r>
          </a:p>
        </p:txBody>
      </p:sp>
    </p:spTree>
    <p:extLst>
      <p:ext uri="{BB962C8B-B14F-4D97-AF65-F5344CB8AC3E}">
        <p14:creationId xmlns:p14="http://schemas.microsoft.com/office/powerpoint/2010/main" val="1062570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C5D1983B06A24D9E2232A06E924615" ma:contentTypeVersion="2" ma:contentTypeDescription="Create a new document." ma:contentTypeScope="" ma:versionID="540e297af373b205274a8a2db0a3f07b">
  <xsd:schema xmlns:xsd="http://www.w3.org/2001/XMLSchema" xmlns:xs="http://www.w3.org/2001/XMLSchema" xmlns:p="http://schemas.microsoft.com/office/2006/metadata/properties" xmlns:ns2="ebcdd813-3066-4535-8eea-3b90127b691f" targetNamespace="http://schemas.microsoft.com/office/2006/metadata/properties" ma:root="true" ma:fieldsID="a1f398d5ac09adbfe1b39caaef9ed624" ns2:_="">
    <xsd:import namespace="ebcdd813-3066-4535-8eea-3b90127b69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cdd813-3066-4535-8eea-3b90127b69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14E335-A66B-407F-B4F5-BAA5C352D2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bcdd813-3066-4535-8eea-3b90127b691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F0FCC9-0DB4-45D2-8628-E9CE09765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cdd813-3066-4535-8eea-3b90127b69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130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lastModifiedBy>Samantha Lesic</cp:lastModifiedBy>
  <cp:revision>15</cp:revision>
  <dcterms:created xsi:type="dcterms:W3CDTF">2021-11-28T22:50:39Z</dcterms:created>
  <dcterms:modified xsi:type="dcterms:W3CDTF">2022-02-25T04:38:07Z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0x01010093C5D1983B06A24D9E2232A06E924615</vt:lpwstr>
  </property>
</Properties>
</file>