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0" r:id="rId5"/>
  </p:sldIdLst>
  <p:sldSz cx="180006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E00"/>
    <a:srgbClr val="F9ABA5"/>
    <a:srgbClr val="A66BD3"/>
    <a:srgbClr val="CC99FF"/>
    <a:srgbClr val="FFBF9F"/>
    <a:srgbClr val="CCCC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622839-B551-44CA-A304-0D35C07EB175}" v="21" dt="2025-08-13T02:50:12.283"/>
    <p1510:client id="{35CAF852-5F0F-3093-9437-60B3B4910BF4}" v="5" dt="2025-08-13T04:34:13.684"/>
    <p1510:client id="{6B5AF308-4A67-0C8A-BEA8-B009DDB1B4C8}" v="4" dt="2025-08-13T04:10:07.0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eth Fletcher" userId="S::gareth.fletcher@health.nsw.gov.au::6e3b27ce-9b1e-4c07-903a-c266a3db21ab" providerId="AD" clId="Web-{6B5AF308-4A67-0C8A-BEA8-B009DDB1B4C8}"/>
    <pc:docChg chg="modSld">
      <pc:chgData name="Gareth Fletcher" userId="S::gareth.fletcher@health.nsw.gov.au::6e3b27ce-9b1e-4c07-903a-c266a3db21ab" providerId="AD" clId="Web-{6B5AF308-4A67-0C8A-BEA8-B009DDB1B4C8}" dt="2025-08-13T04:10:07.017" v="3" actId="20577"/>
      <pc:docMkLst>
        <pc:docMk/>
      </pc:docMkLst>
      <pc:sldChg chg="modSp">
        <pc:chgData name="Gareth Fletcher" userId="S::gareth.fletcher@health.nsw.gov.au::6e3b27ce-9b1e-4c07-903a-c266a3db21ab" providerId="AD" clId="Web-{6B5AF308-4A67-0C8A-BEA8-B009DDB1B4C8}" dt="2025-08-13T04:10:07.017" v="3" actId="20577"/>
        <pc:sldMkLst>
          <pc:docMk/>
          <pc:sldMk cId="1269261904" sldId="260"/>
        </pc:sldMkLst>
        <pc:spChg chg="mod">
          <ac:chgData name="Gareth Fletcher" userId="S::gareth.fletcher@health.nsw.gov.au::6e3b27ce-9b1e-4c07-903a-c266a3db21ab" providerId="AD" clId="Web-{6B5AF308-4A67-0C8A-BEA8-B009DDB1B4C8}" dt="2025-08-13T04:10:07.017" v="3" actId="20577"/>
          <ac:spMkLst>
            <pc:docMk/>
            <pc:sldMk cId="1269261904" sldId="260"/>
            <ac:spMk id="106" creationId="{A033124E-4A70-4246-A746-9E062238A86A}"/>
          </ac:spMkLst>
        </pc:spChg>
      </pc:sldChg>
    </pc:docChg>
  </pc:docChgLst>
  <pc:docChgLst>
    <pc:chgData name="Gareth Fletcher" userId="S::gareth.fletcher@health.nsw.gov.au::6e3b27ce-9b1e-4c07-903a-c266a3db21ab" providerId="AD" clId="Web-{35CAF852-5F0F-3093-9437-60B3B4910BF4}"/>
    <pc:docChg chg="modSld">
      <pc:chgData name="Gareth Fletcher" userId="S::gareth.fletcher@health.nsw.gov.au::6e3b27ce-9b1e-4c07-903a-c266a3db21ab" providerId="AD" clId="Web-{35CAF852-5F0F-3093-9437-60B3B4910BF4}" dt="2025-08-13T04:34:13.684" v="4" actId="20577"/>
      <pc:docMkLst>
        <pc:docMk/>
      </pc:docMkLst>
      <pc:sldChg chg="modSp">
        <pc:chgData name="Gareth Fletcher" userId="S::gareth.fletcher@health.nsw.gov.au::6e3b27ce-9b1e-4c07-903a-c266a3db21ab" providerId="AD" clId="Web-{35CAF852-5F0F-3093-9437-60B3B4910BF4}" dt="2025-08-13T04:34:13.684" v="4" actId="20577"/>
        <pc:sldMkLst>
          <pc:docMk/>
          <pc:sldMk cId="1269261904" sldId="260"/>
        </pc:sldMkLst>
        <pc:spChg chg="mod">
          <ac:chgData name="Gareth Fletcher" userId="S::gareth.fletcher@health.nsw.gov.au::6e3b27ce-9b1e-4c07-903a-c266a3db21ab" providerId="AD" clId="Web-{35CAF852-5F0F-3093-9437-60B3B4910BF4}" dt="2025-08-13T04:34:13.684" v="4" actId="20577"/>
          <ac:spMkLst>
            <pc:docMk/>
            <pc:sldMk cId="1269261904" sldId="260"/>
            <ac:spMk id="106" creationId="{A033124E-4A70-4246-A746-9E062238A8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20AA4-A54D-4437-9829-2D2ECDD10C6D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A92EA-70A2-4F04-B8B5-1044D87C9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973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1pPr>
    <a:lvl2pPr marL="69119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2pPr>
    <a:lvl3pPr marL="138239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3pPr>
    <a:lvl4pPr marL="207358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4pPr>
    <a:lvl5pPr marL="276478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5pPr>
    <a:lvl6pPr marL="345597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6pPr>
    <a:lvl7pPr marL="414717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7pPr>
    <a:lvl8pPr marL="483836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8pPr>
    <a:lvl9pPr marL="552956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767462"/>
            <a:ext cx="13500497" cy="3759917"/>
          </a:xfrm>
        </p:spPr>
        <p:txBody>
          <a:bodyPr anchor="b"/>
          <a:lstStyle>
            <a:lvl1pPr algn="ctr">
              <a:defRPr sz="885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5672376"/>
            <a:ext cx="13500497" cy="2607442"/>
          </a:xfrm>
        </p:spPr>
        <p:txBody>
          <a:bodyPr/>
          <a:lstStyle>
            <a:lvl1pPr marL="0" indent="0" algn="ctr">
              <a:buNone/>
              <a:defRPr sz="3543"/>
            </a:lvl1pPr>
            <a:lvl2pPr marL="675010" indent="0" algn="ctr">
              <a:buNone/>
              <a:defRPr sz="2953"/>
            </a:lvl2pPr>
            <a:lvl3pPr marL="1350020" indent="0" algn="ctr">
              <a:buNone/>
              <a:defRPr sz="2658"/>
            </a:lvl3pPr>
            <a:lvl4pPr marL="2025030" indent="0" algn="ctr">
              <a:buNone/>
              <a:defRPr sz="2362"/>
            </a:lvl4pPr>
            <a:lvl5pPr marL="2700040" indent="0" algn="ctr">
              <a:buNone/>
              <a:defRPr sz="2362"/>
            </a:lvl5pPr>
            <a:lvl6pPr marL="3375050" indent="0" algn="ctr">
              <a:buNone/>
              <a:defRPr sz="2362"/>
            </a:lvl6pPr>
            <a:lvl7pPr marL="4050060" indent="0" algn="ctr">
              <a:buNone/>
              <a:defRPr sz="2362"/>
            </a:lvl7pPr>
            <a:lvl8pPr marL="4725071" indent="0" algn="ctr">
              <a:buNone/>
              <a:defRPr sz="2362"/>
            </a:lvl8pPr>
            <a:lvl9pPr marL="5400081" indent="0" algn="ctr">
              <a:buNone/>
              <a:defRPr sz="2362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51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409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574987"/>
            <a:ext cx="3881393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574987"/>
            <a:ext cx="11419171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188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780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692442"/>
            <a:ext cx="15525572" cy="4492401"/>
          </a:xfrm>
        </p:spPr>
        <p:txBody>
          <a:bodyPr anchor="b"/>
          <a:lstStyle>
            <a:lvl1pPr>
              <a:defRPr sz="885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7227343"/>
            <a:ext cx="15525572" cy="2362447"/>
          </a:xfrm>
        </p:spPr>
        <p:txBody>
          <a:bodyPr/>
          <a:lstStyle>
            <a:lvl1pPr marL="0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1pPr>
            <a:lvl2pPr marL="675010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236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353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574988"/>
            <a:ext cx="15525572" cy="208745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647443"/>
            <a:ext cx="7615123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944914"/>
            <a:ext cx="7615123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647443"/>
            <a:ext cx="7652626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944914"/>
            <a:ext cx="765262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46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83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606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554966"/>
            <a:ext cx="9112836" cy="7674832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706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554966"/>
            <a:ext cx="9112836" cy="7674832"/>
          </a:xfrm>
        </p:spPr>
        <p:txBody>
          <a:bodyPr anchor="t"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73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574988"/>
            <a:ext cx="15525572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874937"/>
            <a:ext cx="15525572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0009781"/>
            <a:ext cx="607522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84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50020" rtl="0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l" defTabSz="135002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3" name="Straight Arrow Connector 172">
            <a:extLst>
              <a:ext uri="{FF2B5EF4-FFF2-40B4-BE49-F238E27FC236}">
                <a16:creationId xmlns:a16="http://schemas.microsoft.com/office/drawing/2014/main" id="{47FA3ACD-4176-4ABC-823C-BE7BE56CE030}"/>
              </a:ext>
            </a:extLst>
          </p:cNvPr>
          <p:cNvCxnSpPr/>
          <p:nvPr/>
        </p:nvCxnSpPr>
        <p:spPr>
          <a:xfrm flipV="1">
            <a:off x="9825683" y="4402513"/>
            <a:ext cx="6814492" cy="1"/>
          </a:xfrm>
          <a:prstGeom prst="straightConnector1">
            <a:avLst/>
          </a:prstGeom>
          <a:ln>
            <a:solidFill>
              <a:srgbClr val="CC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E9D08E92-183E-47A8-BD62-DFF0BEB8CFAC}"/>
              </a:ext>
            </a:extLst>
          </p:cNvPr>
          <p:cNvCxnSpPr>
            <a:stCxn id="67" idx="3"/>
          </p:cNvCxnSpPr>
          <p:nvPr/>
        </p:nvCxnSpPr>
        <p:spPr>
          <a:xfrm flipV="1">
            <a:off x="9825683" y="1174792"/>
            <a:ext cx="6814492" cy="1"/>
          </a:xfrm>
          <a:prstGeom prst="straightConnector1">
            <a:avLst/>
          </a:prstGeom>
          <a:ln>
            <a:solidFill>
              <a:srgbClr val="CC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81ABCFAE-3F1B-4CD7-9000-C99A5788FDA0}"/>
              </a:ext>
            </a:extLst>
          </p:cNvPr>
          <p:cNvCxnSpPr/>
          <p:nvPr/>
        </p:nvCxnSpPr>
        <p:spPr>
          <a:xfrm flipV="1">
            <a:off x="9825683" y="2795717"/>
            <a:ext cx="6814492" cy="1"/>
          </a:xfrm>
          <a:prstGeom prst="straightConnector1">
            <a:avLst/>
          </a:prstGeom>
          <a:ln>
            <a:solidFill>
              <a:srgbClr val="CC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E66D5E91-D78C-48EE-A8C3-6F19C00FF218}"/>
              </a:ext>
            </a:extLst>
          </p:cNvPr>
          <p:cNvGrpSpPr/>
          <p:nvPr/>
        </p:nvGrpSpPr>
        <p:grpSpPr>
          <a:xfrm>
            <a:off x="14180809" y="6709929"/>
            <a:ext cx="2124075" cy="3181351"/>
            <a:chOff x="11139487" y="3457575"/>
            <a:chExt cx="2124075" cy="3181351"/>
          </a:xfrm>
        </p:grpSpPr>
        <p:sp>
          <p:nvSpPr>
            <p:cNvPr id="61" name="Rounded Rectangle 38">
              <a:extLst>
                <a:ext uri="{FF2B5EF4-FFF2-40B4-BE49-F238E27FC236}">
                  <a16:creationId xmlns:a16="http://schemas.microsoft.com/office/drawing/2014/main" id="{93DA05F7-A310-4AD0-8F81-875676BE3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39487" y="3457575"/>
              <a:ext cx="2124075" cy="318135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70AD4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Research Team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Oval 57">
              <a:extLst>
                <a:ext uri="{FF2B5EF4-FFF2-40B4-BE49-F238E27FC236}">
                  <a16:creationId xmlns:a16="http://schemas.microsoft.com/office/drawing/2014/main" id="{5E193EAA-7E4C-4F2C-A640-951E152D2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44286" y="4417694"/>
              <a:ext cx="1514475" cy="1259205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70AD4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DATA storage and analysis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platform 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e.g. local server, </a:t>
              </a:r>
              <a:r>
                <a:rPr lang="en-US" altLang="en-US" sz="1100" i="1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SURE / SRAE</a:t>
              </a:r>
              <a:endPara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69237F0-EA6E-4D65-BD65-67C302D0EF70}"/>
              </a:ext>
            </a:extLst>
          </p:cNvPr>
          <p:cNvGrpSpPr/>
          <p:nvPr/>
        </p:nvGrpSpPr>
        <p:grpSpPr>
          <a:xfrm>
            <a:off x="3545467" y="8916108"/>
            <a:ext cx="11706903" cy="1481850"/>
            <a:chOff x="6045782" y="8349466"/>
            <a:chExt cx="11706903" cy="148185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A6BB3B4-FBF2-47B1-A14B-B810B9A0827B}"/>
                </a:ext>
              </a:extLst>
            </p:cNvPr>
            <p:cNvCxnSpPr>
              <a:cxnSpLocks/>
            </p:cNvCxnSpPr>
            <p:nvPr/>
          </p:nvCxnSpPr>
          <p:spPr>
            <a:xfrm>
              <a:off x="6045782" y="9586470"/>
              <a:ext cx="11706903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891E1C20-94AA-4841-8281-A034F489B870}"/>
                </a:ext>
              </a:extLst>
            </p:cNvPr>
            <p:cNvSpPr/>
            <p:nvPr/>
          </p:nvSpPr>
          <p:spPr>
            <a:xfrm>
              <a:off x="13250763" y="8584785"/>
              <a:ext cx="1355725" cy="1246531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De-identified linked NSW Health Data and </a:t>
              </a:r>
              <a:r>
                <a:rPr lang="en-US" sz="1100" i="1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100">
                  <a:ea typeface="Calibri" panose="020F0502020204030204" pitchFamily="34" charset="0"/>
                  <a:cs typeface="Times New Roman" panose="02020603050405020304" pitchFamily="18" charset="0"/>
                </a:rPr>
                <a:t>content variables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20AE906-EBD5-44CC-9395-EA2FF9A496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752685" y="8349466"/>
              <a:ext cx="0" cy="1246531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FBB2554-4083-47E8-B4CE-CD6E28ED3ED7}"/>
              </a:ext>
            </a:extLst>
          </p:cNvPr>
          <p:cNvCxnSpPr/>
          <p:nvPr/>
        </p:nvCxnSpPr>
        <p:spPr>
          <a:xfrm>
            <a:off x="-468907" y="4025900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A9A393C-B9EA-4987-ADBC-19BD808B59D4}"/>
              </a:ext>
            </a:extLst>
          </p:cNvPr>
          <p:cNvCxnSpPr/>
          <p:nvPr/>
        </p:nvCxnSpPr>
        <p:spPr>
          <a:xfrm flipH="1">
            <a:off x="888723" y="2333625"/>
            <a:ext cx="962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1E6E79D-47B8-499B-9D17-8CA3DDEF2AB5}"/>
              </a:ext>
            </a:extLst>
          </p:cNvPr>
          <p:cNvCxnSpPr>
            <a:cxnSpLocks/>
          </p:cNvCxnSpPr>
          <p:nvPr/>
        </p:nvCxnSpPr>
        <p:spPr>
          <a:xfrm>
            <a:off x="879833" y="2324100"/>
            <a:ext cx="0" cy="4438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A7A2DCD-0612-4179-BFFE-8DB6A7F74599}"/>
              </a:ext>
            </a:extLst>
          </p:cNvPr>
          <p:cNvGrpSpPr/>
          <p:nvPr/>
        </p:nvGrpSpPr>
        <p:grpSpPr>
          <a:xfrm>
            <a:off x="1718033" y="828675"/>
            <a:ext cx="2571750" cy="3324225"/>
            <a:chOff x="0" y="0"/>
            <a:chExt cx="2571750" cy="3324225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194980C-E197-46FB-9245-695CC7685181}"/>
                </a:ext>
              </a:extLst>
            </p:cNvPr>
            <p:cNvSpPr/>
            <p:nvPr/>
          </p:nvSpPr>
          <p:spPr>
            <a:xfrm>
              <a:off x="0" y="0"/>
              <a:ext cx="2571750" cy="33242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800"/>
                </a:spcAft>
              </a:pPr>
              <a:r>
                <a:rPr lang="en-US" sz="11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Cohort Definition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Description</a:t>
              </a:r>
              <a:endParaRPr lang="en-AU" sz="110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A033124E-4A70-4246-A746-9E062238A86A}"/>
                </a:ext>
              </a:extLst>
            </p:cNvPr>
            <p:cNvSpPr/>
            <p:nvPr/>
          </p:nvSpPr>
          <p:spPr>
            <a:xfrm>
              <a:off x="114300" y="777442"/>
              <a:ext cx="2352675" cy="1165658"/>
            </a:xfrm>
            <a:prstGeom prst="rect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>
                  <a:effectLst/>
                  <a:ea typeface="Calibri"/>
                  <a:cs typeface="Times New Roman"/>
                </a:rPr>
                <a:t>Cases</a:t>
              </a:r>
              <a:endParaRPr lang="en-US" sz="1100" b="1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Description of/Criteria for cases</a:t>
              </a:r>
              <a:endParaRPr lang="en-AU" sz="1100" i="1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46E470A1-9C3F-47EA-BBAD-F2FF3BD20961}"/>
                </a:ext>
              </a:extLst>
            </p:cNvPr>
            <p:cNvSpPr/>
            <p:nvPr/>
          </p:nvSpPr>
          <p:spPr>
            <a:xfrm>
              <a:off x="114300" y="2105025"/>
              <a:ext cx="2352675" cy="10287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Controls </a:t>
              </a:r>
              <a:r>
                <a:rPr lang="en-US" sz="1100" b="1" i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(if relevant)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Description of/Criteria for controls</a:t>
              </a:r>
              <a:endParaRPr lang="en-AU" sz="1100" i="1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AU" sz="1100" i="1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5B89AC3B-EA0A-499B-866F-C5EB2B7DE6EE}"/>
              </a:ext>
            </a:extLst>
          </p:cNvPr>
          <p:cNvSpPr txBox="1"/>
          <p:nvPr/>
        </p:nvSpPr>
        <p:spPr>
          <a:xfrm>
            <a:off x="114299" y="123825"/>
            <a:ext cx="8687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External Cohort(s), Cross jurisdictional – IDs and Content to CHeReL </a:t>
            </a:r>
            <a:endParaRPr lang="en-AU" i="1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8372B5E-F88C-4421-89DA-154BBB2722A3}"/>
              </a:ext>
            </a:extLst>
          </p:cNvPr>
          <p:cNvGrpSpPr/>
          <p:nvPr/>
        </p:nvGrpSpPr>
        <p:grpSpPr>
          <a:xfrm>
            <a:off x="1832333" y="7589761"/>
            <a:ext cx="4600575" cy="2559801"/>
            <a:chOff x="3810000" y="7661598"/>
            <a:chExt cx="4600575" cy="2559801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133D1F3-516A-497E-831E-11D0FEEFF535}"/>
                </a:ext>
              </a:extLst>
            </p:cNvPr>
            <p:cNvGrpSpPr/>
            <p:nvPr/>
          </p:nvGrpSpPr>
          <p:grpSpPr>
            <a:xfrm>
              <a:off x="4286250" y="7661598"/>
              <a:ext cx="4124325" cy="2559801"/>
              <a:chOff x="476250" y="16678"/>
              <a:chExt cx="4124325" cy="2559801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8D6CDAB6-B564-4DD8-8E61-9EEF70C91398}"/>
                  </a:ext>
                </a:extLst>
              </p:cNvPr>
              <p:cNvGrpSpPr/>
              <p:nvPr/>
            </p:nvGrpSpPr>
            <p:grpSpPr>
              <a:xfrm>
                <a:off x="942975" y="16678"/>
                <a:ext cx="3657600" cy="2559801"/>
                <a:chOff x="0" y="16678"/>
                <a:chExt cx="3657600" cy="2559801"/>
              </a:xfrm>
            </p:grpSpPr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B3C44C2B-743E-41AF-908F-0B57F54C740C}"/>
                    </a:ext>
                  </a:extLst>
                </p:cNvPr>
                <p:cNvGrpSpPr/>
                <p:nvPr/>
              </p:nvGrpSpPr>
              <p:grpSpPr>
                <a:xfrm>
                  <a:off x="0" y="857250"/>
                  <a:ext cx="3657600" cy="1468120"/>
                  <a:chOff x="0" y="9525"/>
                  <a:chExt cx="3657600" cy="1468120"/>
                </a:xfrm>
              </p:grpSpPr>
              <p:cxnSp>
                <p:nvCxnSpPr>
                  <p:cNvPr id="92" name="Straight Connector 91">
                    <a:extLst>
                      <a:ext uri="{FF2B5EF4-FFF2-40B4-BE49-F238E27FC236}">
                        <a16:creationId xmlns:a16="http://schemas.microsoft.com/office/drawing/2014/main" id="{1A202ED0-CF00-497F-99C5-0C37F5DCAC7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42905" y="9525"/>
                    <a:ext cx="2871795" cy="0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>
                    <a:extLst>
                      <a:ext uri="{FF2B5EF4-FFF2-40B4-BE49-F238E27FC236}">
                        <a16:creationId xmlns:a16="http://schemas.microsoft.com/office/drawing/2014/main" id="{C247607C-F081-4386-9C7F-4D2FE360D4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42905" y="1466759"/>
                    <a:ext cx="2862270" cy="10886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>
                    <a:extLst>
                      <a:ext uri="{FF2B5EF4-FFF2-40B4-BE49-F238E27FC236}">
                        <a16:creationId xmlns:a16="http://schemas.microsoft.com/office/drawing/2014/main" id="{8F709BD4-F72A-4534-9BF8-7A71EF543D42}"/>
                      </a:ext>
                    </a:extLst>
                  </p:cNvPr>
                  <p:cNvCxnSpPr/>
                  <p:nvPr/>
                </p:nvCxnSpPr>
                <p:spPr>
                  <a:xfrm>
                    <a:off x="447675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>
                    <a:extLst>
                      <a:ext uri="{FF2B5EF4-FFF2-40B4-BE49-F238E27FC236}">
                        <a16:creationId xmlns:a16="http://schemas.microsoft.com/office/drawing/2014/main" id="{5448905E-0189-4A86-9248-118636272A96}"/>
                      </a:ext>
                    </a:extLst>
                  </p:cNvPr>
                  <p:cNvCxnSpPr/>
                  <p:nvPr/>
                </p:nvCxnSpPr>
                <p:spPr>
                  <a:xfrm>
                    <a:off x="1314450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>
                    <a:extLst>
                      <a:ext uri="{FF2B5EF4-FFF2-40B4-BE49-F238E27FC236}">
                        <a16:creationId xmlns:a16="http://schemas.microsoft.com/office/drawing/2014/main" id="{A96B9FB9-DC38-460E-821D-515BEB1B87E8}"/>
                      </a:ext>
                    </a:extLst>
                  </p:cNvPr>
                  <p:cNvCxnSpPr/>
                  <p:nvPr/>
                </p:nvCxnSpPr>
                <p:spPr>
                  <a:xfrm>
                    <a:off x="22860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>
                    <a:extLst>
                      <a:ext uri="{FF2B5EF4-FFF2-40B4-BE49-F238E27FC236}">
                        <a16:creationId xmlns:a16="http://schemas.microsoft.com/office/drawing/2014/main" id="{37E82537-3336-4BE9-BE95-C6C051C62B5D}"/>
                      </a:ext>
                    </a:extLst>
                  </p:cNvPr>
                  <p:cNvCxnSpPr/>
                  <p:nvPr/>
                </p:nvCxnSpPr>
                <p:spPr>
                  <a:xfrm>
                    <a:off x="33147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820067D5-7167-4D16-A6FE-77795EDFBA93}"/>
                      </a:ext>
                    </a:extLst>
                  </p:cNvPr>
                  <p:cNvSpPr/>
                  <p:nvPr/>
                </p:nvSpPr>
                <p:spPr>
                  <a:xfrm>
                    <a:off x="0" y="495300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MLK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42AA829E-67F5-485E-A1E9-014FB309D2CB}"/>
                      </a:ext>
                    </a:extLst>
                  </p:cNvPr>
                  <p:cNvSpPr/>
                  <p:nvPr/>
                </p:nvSpPr>
                <p:spPr>
                  <a:xfrm>
                    <a:off x="9525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MLK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7EDA060F-E59A-4D3D-ABF4-754E1F1E4A2F}"/>
                      </a:ext>
                    </a:extLst>
                  </p:cNvPr>
                  <p:cNvSpPr/>
                  <p:nvPr/>
                </p:nvSpPr>
                <p:spPr>
                  <a:xfrm>
                    <a:off x="1905000" y="485775"/>
                    <a:ext cx="771525" cy="542925"/>
                  </a:xfrm>
                  <a:prstGeom prst="rect">
                    <a:avLst/>
                  </a:prstGeom>
                  <a:ln>
                    <a:prstDash val="dash"/>
                  </a:ln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external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1" name="Rectangle 100">
                    <a:extLst>
                      <a:ext uri="{FF2B5EF4-FFF2-40B4-BE49-F238E27FC236}">
                        <a16:creationId xmlns:a16="http://schemas.microsoft.com/office/drawing/2014/main" id="{67183ED3-9A1D-4898-B415-3F4471E1A0CF}"/>
                      </a:ext>
                    </a:extLst>
                  </p:cNvPr>
                  <p:cNvSpPr/>
                  <p:nvPr/>
                </p:nvSpPr>
                <p:spPr>
                  <a:xfrm>
                    <a:off x="2886075" y="485775"/>
                    <a:ext cx="771525" cy="542925"/>
                  </a:xfrm>
                  <a:prstGeom prst="rect">
                    <a:avLst/>
                  </a:prstGeom>
                  <a:ln>
                    <a:prstDash val="dash"/>
                  </a:ln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external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89" name="Rounded Rectangle 38">
                  <a:extLst>
                    <a:ext uri="{FF2B5EF4-FFF2-40B4-BE49-F238E27FC236}">
                      <a16:creationId xmlns:a16="http://schemas.microsoft.com/office/drawing/2014/main" id="{EA0CAF1C-0B62-47B4-83B2-D08F60F2DA34}"/>
                    </a:ext>
                  </a:extLst>
                </p:cNvPr>
                <p:cNvSpPr/>
                <p:nvPr/>
              </p:nvSpPr>
              <p:spPr>
                <a:xfrm>
                  <a:off x="227234" y="16678"/>
                  <a:ext cx="1123950" cy="504825"/>
                </a:xfrm>
                <a:prstGeom prst="roundRect">
                  <a:avLst/>
                </a:prstGeom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b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CHeReL</a:t>
                  </a:r>
                  <a:endParaRPr lang="en-A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3175F5E1-05B9-40CD-8D91-6B9ED27D79D0}"/>
                    </a:ext>
                  </a:extLst>
                </p:cNvPr>
                <p:cNvCxnSpPr/>
                <p:nvPr/>
              </p:nvCxnSpPr>
              <p:spPr>
                <a:xfrm>
                  <a:off x="771525" y="520795"/>
                  <a:ext cx="0" cy="323850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0EFE4480-F9F8-4F8B-A277-E4B0CB070D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5533" y="2311025"/>
                  <a:ext cx="0" cy="265454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4B96609D-6C5D-4BA4-BC5E-AD9AB75F7C7C}"/>
                  </a:ext>
                </a:extLst>
              </p:cNvPr>
              <p:cNvCxnSpPr/>
              <p:nvPr/>
            </p:nvCxnSpPr>
            <p:spPr>
              <a:xfrm>
                <a:off x="476250" y="857250"/>
                <a:ext cx="0" cy="1456055"/>
              </a:xfrm>
              <a:prstGeom prst="line">
                <a:avLst/>
              </a:prstGeom>
              <a:ln>
                <a:solidFill>
                  <a:srgbClr val="D09E00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8F3E49A-4827-4E45-BF19-CDDE09707A58}"/>
                </a:ext>
              </a:extLst>
            </p:cNvPr>
            <p:cNvSpPr/>
            <p:nvPr/>
          </p:nvSpPr>
          <p:spPr>
            <a:xfrm>
              <a:off x="3810000" y="8987945"/>
              <a:ext cx="771525" cy="542925"/>
            </a:xfrm>
            <a:prstGeom prst="rect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 Dataset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423420E-E719-4BD5-85BF-0FDFC99605EB}"/>
              </a:ext>
            </a:extLst>
          </p:cNvPr>
          <p:cNvGrpSpPr/>
          <p:nvPr/>
        </p:nvGrpSpPr>
        <p:grpSpPr>
          <a:xfrm>
            <a:off x="8539158" y="437241"/>
            <a:ext cx="7423154" cy="1468120"/>
            <a:chOff x="8348658" y="2061978"/>
            <a:chExt cx="7423154" cy="1468120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5D77E205-57D7-408E-83A7-2A1B93E07B32}"/>
                </a:ext>
              </a:extLst>
            </p:cNvPr>
            <p:cNvGrpSpPr/>
            <p:nvPr/>
          </p:nvGrpSpPr>
          <p:grpSpPr>
            <a:xfrm>
              <a:off x="8348658" y="2061978"/>
              <a:ext cx="4508196" cy="1468120"/>
              <a:chOff x="-1280364" y="857250"/>
              <a:chExt cx="4508196" cy="1468120"/>
            </a:xfrm>
          </p:grpSpPr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AF22F4E3-1AD9-43A7-BD99-C15E779EF016}"/>
                  </a:ext>
                </a:extLst>
              </p:cNvPr>
              <p:cNvGrpSpPr/>
              <p:nvPr/>
            </p:nvGrpSpPr>
            <p:grpSpPr>
              <a:xfrm>
                <a:off x="522732" y="857250"/>
                <a:ext cx="2705100" cy="1468120"/>
                <a:chOff x="522732" y="9525"/>
                <a:chExt cx="2705100" cy="1468120"/>
              </a:xfrm>
            </p:grpSpPr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D32FF1FD-7A47-480C-938F-67E8C1657F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56232" y="9525"/>
                  <a:ext cx="1028700" cy="0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>
                  <a:extLst>
                    <a:ext uri="{FF2B5EF4-FFF2-40B4-BE49-F238E27FC236}">
                      <a16:creationId xmlns:a16="http://schemas.microsoft.com/office/drawing/2014/main" id="{B1C4EE95-2523-456C-9B20-425571A1BFF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56232" y="1477645"/>
                  <a:ext cx="1019175" cy="0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>
                  <a:extLst>
                    <a:ext uri="{FF2B5EF4-FFF2-40B4-BE49-F238E27FC236}">
                      <a16:creationId xmlns:a16="http://schemas.microsoft.com/office/drawing/2014/main" id="{E72A56A2-13CC-4FD3-BB3A-6608D851866F}"/>
                    </a:ext>
                  </a:extLst>
                </p:cNvPr>
                <p:cNvCxnSpPr/>
                <p:nvPr/>
              </p:nvCxnSpPr>
              <p:spPr>
                <a:xfrm>
                  <a:off x="884682" y="9525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>
                  <a:extLst>
                    <a:ext uri="{FF2B5EF4-FFF2-40B4-BE49-F238E27FC236}">
                      <a16:creationId xmlns:a16="http://schemas.microsoft.com/office/drawing/2014/main" id="{90A55085-1C34-4038-8D4F-FEC8C7BC2517}"/>
                    </a:ext>
                  </a:extLst>
                </p:cNvPr>
                <p:cNvCxnSpPr/>
                <p:nvPr/>
              </p:nvCxnSpPr>
              <p:spPr>
                <a:xfrm>
                  <a:off x="18562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>
                  <a:extLst>
                    <a:ext uri="{FF2B5EF4-FFF2-40B4-BE49-F238E27FC236}">
                      <a16:creationId xmlns:a16="http://schemas.microsoft.com/office/drawing/2014/main" id="{49E3970B-7784-4CD2-BEEE-9AAA6FBDD09C}"/>
                    </a:ext>
                  </a:extLst>
                </p:cNvPr>
                <p:cNvCxnSpPr/>
                <p:nvPr/>
              </p:nvCxnSpPr>
              <p:spPr>
                <a:xfrm>
                  <a:off x="28849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576726C7-F006-4455-A3B0-41EB5ECDE4B4}"/>
                    </a:ext>
                  </a:extLst>
                </p:cNvPr>
                <p:cNvSpPr/>
                <p:nvPr/>
              </p:nvSpPr>
              <p:spPr>
                <a:xfrm>
                  <a:off x="522732" y="485775"/>
                  <a:ext cx="771525" cy="542925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Study Dataset</a:t>
                  </a:r>
                  <a:endParaRPr lang="en-A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4BFDC67B-EF8A-44A6-A660-4E2F3A6FAF47}"/>
                    </a:ext>
                  </a:extLst>
                </p:cNvPr>
                <p:cNvSpPr/>
                <p:nvPr/>
              </p:nvSpPr>
              <p:spPr>
                <a:xfrm>
                  <a:off x="1475232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B937CE76-659A-4444-B5B1-C3E8A0C76764}"/>
                    </a:ext>
                  </a:extLst>
                </p:cNvPr>
                <p:cNvSpPr/>
                <p:nvPr/>
              </p:nvSpPr>
              <p:spPr>
                <a:xfrm>
                  <a:off x="2456307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67" name="Rounded Rectangle 38">
                <a:extLst>
                  <a:ext uri="{FF2B5EF4-FFF2-40B4-BE49-F238E27FC236}">
                    <a16:creationId xmlns:a16="http://schemas.microsoft.com/office/drawing/2014/main" id="{20BAD7C0-F995-4BED-9D4A-A1B03F1D7A17}"/>
                  </a:ext>
                </a:extLst>
              </p:cNvPr>
              <p:cNvSpPr/>
              <p:nvPr/>
            </p:nvSpPr>
            <p:spPr>
              <a:xfrm>
                <a:off x="-1280364" y="1342389"/>
                <a:ext cx="1286525" cy="504825"/>
              </a:xfrm>
              <a:prstGeom prst="round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b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Jurisdictional Data Linkage Unit</a:t>
                </a:r>
                <a:endParaRPr lang="en-A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C35B6D5C-3A8C-48A4-8BC8-15660080AB9F}"/>
                </a:ext>
              </a:extLst>
            </p:cNvPr>
            <p:cNvSpPr/>
            <p:nvPr/>
          </p:nvSpPr>
          <p:spPr>
            <a:xfrm>
              <a:off x="14416087" y="2373708"/>
              <a:ext cx="1355725" cy="851642"/>
            </a:xfrm>
            <a:prstGeom prst="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De-identified linked </a:t>
              </a:r>
              <a:r>
                <a:rPr lang="en-US" sz="1100">
                  <a:ea typeface="Calibri" panose="020F0502020204030204" pitchFamily="34" charset="0"/>
                  <a:cs typeface="Times New Roman" panose="02020603050405020304" pitchFamily="18" charset="0"/>
                </a:rPr>
                <a:t>J</a:t>
              </a: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urisdictional Data content variables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9A82331D-AE1F-4C0D-A6EA-0038BAF6588F}"/>
              </a:ext>
            </a:extLst>
          </p:cNvPr>
          <p:cNvGrpSpPr/>
          <p:nvPr/>
        </p:nvGrpSpPr>
        <p:grpSpPr>
          <a:xfrm>
            <a:off x="1369005" y="4276725"/>
            <a:ext cx="3267075" cy="3086100"/>
            <a:chOff x="0" y="0"/>
            <a:chExt cx="3267075" cy="3086100"/>
          </a:xfrm>
        </p:grpSpPr>
        <p:sp>
          <p:nvSpPr>
            <p:cNvPr id="81" name="Rounded Rectangle 38">
              <a:extLst>
                <a:ext uri="{FF2B5EF4-FFF2-40B4-BE49-F238E27FC236}">
                  <a16:creationId xmlns:a16="http://schemas.microsoft.com/office/drawing/2014/main" id="{B18E7BE6-CB6F-457E-9C04-3C87AA5788DF}"/>
                </a:ext>
              </a:extLst>
            </p:cNvPr>
            <p:cNvSpPr/>
            <p:nvPr/>
          </p:nvSpPr>
          <p:spPr>
            <a:xfrm>
              <a:off x="0" y="0"/>
              <a:ext cx="3267075" cy="308610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Data Manager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3C8A011-FABA-49E7-BAAA-D66F7D2651A0}"/>
                </a:ext>
              </a:extLst>
            </p:cNvPr>
            <p:cNvSpPr/>
            <p:nvPr/>
          </p:nvSpPr>
          <p:spPr>
            <a:xfrm>
              <a:off x="209550" y="514350"/>
              <a:ext cx="2628900" cy="768444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primary identifying data</a:t>
              </a:r>
            </a:p>
            <a:p>
              <a:pPr marL="342900" indent="-342900">
                <a:lnSpc>
                  <a:spcPct val="107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A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E.g. </a:t>
              </a:r>
              <a:r>
                <a:rPr lang="en-AU" sz="110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Name, DOB, Sex, Address, StudyID assigned to each participant</a:t>
              </a:r>
            </a:p>
          </p:txBody>
        </p:sp>
        <p:sp>
          <p:nvSpPr>
            <p:cNvPr id="83" name="Text Box 2">
              <a:extLst>
                <a:ext uri="{FF2B5EF4-FFF2-40B4-BE49-F238E27FC236}">
                  <a16:creationId xmlns:a16="http://schemas.microsoft.com/office/drawing/2014/main" id="{8112C0D6-06DA-4B76-93A1-0AFB5E129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549" y="1429458"/>
              <a:ext cx="2628900" cy="140589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primary content data (collected via participant recruitment)</a:t>
              </a:r>
            </a:p>
            <a:p>
              <a:pPr marL="342900" lvl="0" indent="-342900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en-AU" sz="110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Questionnaires </a:t>
              </a:r>
            </a:p>
            <a:p>
              <a:pPr marL="342900" lvl="0" indent="-342900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en-AU" sz="110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Medical records</a:t>
              </a: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AU" sz="110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MBS and PBS data (via Services Australia)</a:t>
              </a:r>
            </a:p>
          </p:txBody>
        </p: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3AC8103-B39A-45F7-A17C-3E47AED3887C}"/>
              </a:ext>
            </a:extLst>
          </p:cNvPr>
          <p:cNvCxnSpPr/>
          <p:nvPr/>
        </p:nvCxnSpPr>
        <p:spPr>
          <a:xfrm>
            <a:off x="888723" y="6762750"/>
            <a:ext cx="6898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FA9240C-BE3B-452E-BDF0-76A0133FCFDD}"/>
              </a:ext>
            </a:extLst>
          </p:cNvPr>
          <p:cNvCxnSpPr/>
          <p:nvPr/>
        </p:nvCxnSpPr>
        <p:spPr>
          <a:xfrm>
            <a:off x="879833" y="5314950"/>
            <a:ext cx="6987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533539F-BB06-4780-A983-0D1980EBE278}"/>
              </a:ext>
            </a:extLst>
          </p:cNvPr>
          <p:cNvCxnSpPr>
            <a:cxnSpLocks/>
          </p:cNvCxnSpPr>
          <p:nvPr/>
        </p:nvCxnSpPr>
        <p:spPr>
          <a:xfrm>
            <a:off x="4207454" y="5314950"/>
            <a:ext cx="1873029" cy="0"/>
          </a:xfrm>
          <a:prstGeom prst="line">
            <a:avLst/>
          </a:prstGeom>
          <a:ln>
            <a:solidFill>
              <a:srgbClr val="F9AB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150E7B62-B784-4722-A536-F26AA0A58060}"/>
              </a:ext>
            </a:extLst>
          </p:cNvPr>
          <p:cNvGrpSpPr/>
          <p:nvPr/>
        </p:nvGrpSpPr>
        <p:grpSpPr>
          <a:xfrm>
            <a:off x="8539158" y="2049765"/>
            <a:ext cx="7423155" cy="1468120"/>
            <a:chOff x="8348658" y="2061978"/>
            <a:chExt cx="7423155" cy="1468120"/>
          </a:xfrm>
        </p:grpSpPr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F5D460C8-B0B0-4642-81C6-A276002C3FE2}"/>
                </a:ext>
              </a:extLst>
            </p:cNvPr>
            <p:cNvGrpSpPr/>
            <p:nvPr/>
          </p:nvGrpSpPr>
          <p:grpSpPr>
            <a:xfrm>
              <a:off x="8348658" y="2061978"/>
              <a:ext cx="4508196" cy="1468120"/>
              <a:chOff x="-1280364" y="857250"/>
              <a:chExt cx="4508196" cy="1468120"/>
            </a:xfrm>
          </p:grpSpPr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7222B8F2-CB52-48AA-9ACA-FF9015651ED3}"/>
                  </a:ext>
                </a:extLst>
              </p:cNvPr>
              <p:cNvGrpSpPr/>
              <p:nvPr/>
            </p:nvGrpSpPr>
            <p:grpSpPr>
              <a:xfrm>
                <a:off x="522732" y="857250"/>
                <a:ext cx="2705100" cy="1468120"/>
                <a:chOff x="522732" y="9525"/>
                <a:chExt cx="2705100" cy="1468120"/>
              </a:xfrm>
            </p:grpSpPr>
            <p:cxnSp>
              <p:nvCxnSpPr>
                <p:cNvPr id="127" name="Straight Connector 126">
                  <a:extLst>
                    <a:ext uri="{FF2B5EF4-FFF2-40B4-BE49-F238E27FC236}">
                      <a16:creationId xmlns:a16="http://schemas.microsoft.com/office/drawing/2014/main" id="{15B2A7B2-1998-47B8-B89C-17F7A560F8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56232" y="9525"/>
                  <a:ext cx="1028700" cy="0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>
                  <a:extLst>
                    <a:ext uri="{FF2B5EF4-FFF2-40B4-BE49-F238E27FC236}">
                      <a16:creationId xmlns:a16="http://schemas.microsoft.com/office/drawing/2014/main" id="{504084B5-5223-4FC9-BF15-1A09E4B940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56232" y="1477645"/>
                  <a:ext cx="1019175" cy="0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>
                  <a:extLst>
                    <a:ext uri="{FF2B5EF4-FFF2-40B4-BE49-F238E27FC236}">
                      <a16:creationId xmlns:a16="http://schemas.microsoft.com/office/drawing/2014/main" id="{FC464721-124F-4D62-B86C-91FF776F6141}"/>
                    </a:ext>
                  </a:extLst>
                </p:cNvPr>
                <p:cNvCxnSpPr/>
                <p:nvPr/>
              </p:nvCxnSpPr>
              <p:spPr>
                <a:xfrm>
                  <a:off x="884682" y="9525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>
                  <a:extLst>
                    <a:ext uri="{FF2B5EF4-FFF2-40B4-BE49-F238E27FC236}">
                      <a16:creationId xmlns:a16="http://schemas.microsoft.com/office/drawing/2014/main" id="{60C62C5A-5467-4C2A-953F-553AAF82C375}"/>
                    </a:ext>
                  </a:extLst>
                </p:cNvPr>
                <p:cNvCxnSpPr/>
                <p:nvPr/>
              </p:nvCxnSpPr>
              <p:spPr>
                <a:xfrm>
                  <a:off x="18562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>
                  <a:extLst>
                    <a:ext uri="{FF2B5EF4-FFF2-40B4-BE49-F238E27FC236}">
                      <a16:creationId xmlns:a16="http://schemas.microsoft.com/office/drawing/2014/main" id="{2648ABD3-795D-403F-961D-F1D61679DCCC}"/>
                    </a:ext>
                  </a:extLst>
                </p:cNvPr>
                <p:cNvCxnSpPr/>
                <p:nvPr/>
              </p:nvCxnSpPr>
              <p:spPr>
                <a:xfrm>
                  <a:off x="28849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65567A0A-985D-483E-9171-E1984F7681E1}"/>
                    </a:ext>
                  </a:extLst>
                </p:cNvPr>
                <p:cNvSpPr/>
                <p:nvPr/>
              </p:nvSpPr>
              <p:spPr>
                <a:xfrm>
                  <a:off x="522732" y="485775"/>
                  <a:ext cx="771525" cy="542925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Study Dataset</a:t>
                  </a:r>
                  <a:endParaRPr lang="en-A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19020799-8A0F-4B78-B174-4F81123B0E71}"/>
                    </a:ext>
                  </a:extLst>
                </p:cNvPr>
                <p:cNvSpPr/>
                <p:nvPr/>
              </p:nvSpPr>
              <p:spPr>
                <a:xfrm>
                  <a:off x="1475232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4" name="Rectangle 133">
                  <a:extLst>
                    <a:ext uri="{FF2B5EF4-FFF2-40B4-BE49-F238E27FC236}">
                      <a16:creationId xmlns:a16="http://schemas.microsoft.com/office/drawing/2014/main" id="{F3750FCA-5644-4B3C-A66B-EAF640F0EF70}"/>
                    </a:ext>
                  </a:extLst>
                </p:cNvPr>
                <p:cNvSpPr/>
                <p:nvPr/>
              </p:nvSpPr>
              <p:spPr>
                <a:xfrm>
                  <a:off x="2456307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26" name="Rounded Rectangle 38">
                <a:extLst>
                  <a:ext uri="{FF2B5EF4-FFF2-40B4-BE49-F238E27FC236}">
                    <a16:creationId xmlns:a16="http://schemas.microsoft.com/office/drawing/2014/main" id="{9FB608ED-F99F-4223-832E-DDCDD38C4C33}"/>
                  </a:ext>
                </a:extLst>
              </p:cNvPr>
              <p:cNvSpPr/>
              <p:nvPr/>
            </p:nvSpPr>
            <p:spPr>
              <a:xfrm>
                <a:off x="-1280364" y="1342389"/>
                <a:ext cx="1286525" cy="504825"/>
              </a:xfrm>
              <a:prstGeom prst="round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b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Jurisdictional Data Linkage Unit</a:t>
                </a:r>
                <a:endParaRPr lang="en-A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3B7445AB-CB7E-454D-B395-063C283350C3}"/>
                </a:ext>
              </a:extLst>
            </p:cNvPr>
            <p:cNvSpPr/>
            <p:nvPr/>
          </p:nvSpPr>
          <p:spPr>
            <a:xfrm>
              <a:off x="14416088" y="2373708"/>
              <a:ext cx="1355725" cy="851642"/>
            </a:xfrm>
            <a:prstGeom prst="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De-identified linked </a:t>
              </a:r>
              <a:r>
                <a:rPr lang="en-US" sz="1100">
                  <a:ea typeface="Calibri" panose="020F0502020204030204" pitchFamily="34" charset="0"/>
                  <a:cs typeface="Times New Roman" panose="02020603050405020304" pitchFamily="18" charset="0"/>
                </a:rPr>
                <a:t>J</a:t>
              </a: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urisdictional Data content variables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A008EC29-B7DD-4F18-8115-3ADE04E66858}"/>
              </a:ext>
            </a:extLst>
          </p:cNvPr>
          <p:cNvGrpSpPr/>
          <p:nvPr/>
        </p:nvGrpSpPr>
        <p:grpSpPr>
          <a:xfrm>
            <a:off x="8539158" y="3648966"/>
            <a:ext cx="7426227" cy="1468120"/>
            <a:chOff x="8348658" y="2061978"/>
            <a:chExt cx="7426227" cy="1468120"/>
          </a:xfrm>
        </p:grpSpPr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6DF02091-882D-4867-8667-52654F6F1233}"/>
                </a:ext>
              </a:extLst>
            </p:cNvPr>
            <p:cNvGrpSpPr/>
            <p:nvPr/>
          </p:nvGrpSpPr>
          <p:grpSpPr>
            <a:xfrm>
              <a:off x="8348658" y="2061978"/>
              <a:ext cx="4508196" cy="1468120"/>
              <a:chOff x="-1280364" y="857250"/>
              <a:chExt cx="4508196" cy="1468120"/>
            </a:xfrm>
          </p:grpSpPr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77F1DCF0-50F5-4407-A7F7-3CEA1495513C}"/>
                  </a:ext>
                </a:extLst>
              </p:cNvPr>
              <p:cNvGrpSpPr/>
              <p:nvPr/>
            </p:nvGrpSpPr>
            <p:grpSpPr>
              <a:xfrm>
                <a:off x="522732" y="857250"/>
                <a:ext cx="2705100" cy="1468120"/>
                <a:chOff x="522732" y="9525"/>
                <a:chExt cx="2705100" cy="1468120"/>
              </a:xfrm>
            </p:grpSpPr>
            <p:cxnSp>
              <p:nvCxnSpPr>
                <p:cNvPr id="141" name="Straight Connector 140">
                  <a:extLst>
                    <a:ext uri="{FF2B5EF4-FFF2-40B4-BE49-F238E27FC236}">
                      <a16:creationId xmlns:a16="http://schemas.microsoft.com/office/drawing/2014/main" id="{CC5A9DC5-E631-4E31-A8CB-6A22F3598FB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56232" y="9525"/>
                  <a:ext cx="1028700" cy="0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>
                  <a:extLst>
                    <a:ext uri="{FF2B5EF4-FFF2-40B4-BE49-F238E27FC236}">
                      <a16:creationId xmlns:a16="http://schemas.microsoft.com/office/drawing/2014/main" id="{44BC1A1C-B1F1-4BA9-84A5-8A5BBA28C7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56232" y="1477645"/>
                  <a:ext cx="1019175" cy="0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>
                  <a:extLst>
                    <a:ext uri="{FF2B5EF4-FFF2-40B4-BE49-F238E27FC236}">
                      <a16:creationId xmlns:a16="http://schemas.microsoft.com/office/drawing/2014/main" id="{94487EE3-CB4F-4E6C-B4FA-96A77D455919}"/>
                    </a:ext>
                  </a:extLst>
                </p:cNvPr>
                <p:cNvCxnSpPr/>
                <p:nvPr/>
              </p:nvCxnSpPr>
              <p:spPr>
                <a:xfrm>
                  <a:off x="884682" y="9525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2D644F84-385C-4D3C-8AC3-92872B2FF16B}"/>
                    </a:ext>
                  </a:extLst>
                </p:cNvPr>
                <p:cNvCxnSpPr/>
                <p:nvPr/>
              </p:nvCxnSpPr>
              <p:spPr>
                <a:xfrm>
                  <a:off x="18562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>
                  <a:extLst>
                    <a:ext uri="{FF2B5EF4-FFF2-40B4-BE49-F238E27FC236}">
                      <a16:creationId xmlns:a16="http://schemas.microsoft.com/office/drawing/2014/main" id="{1C57DF07-CAEF-4520-9928-176C751BE14A}"/>
                    </a:ext>
                  </a:extLst>
                </p:cNvPr>
                <p:cNvCxnSpPr/>
                <p:nvPr/>
              </p:nvCxnSpPr>
              <p:spPr>
                <a:xfrm>
                  <a:off x="28849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6" name="Rectangle 145">
                  <a:extLst>
                    <a:ext uri="{FF2B5EF4-FFF2-40B4-BE49-F238E27FC236}">
                      <a16:creationId xmlns:a16="http://schemas.microsoft.com/office/drawing/2014/main" id="{AEF83B78-42E7-47D0-BB72-57E82290EAD2}"/>
                    </a:ext>
                  </a:extLst>
                </p:cNvPr>
                <p:cNvSpPr/>
                <p:nvPr/>
              </p:nvSpPr>
              <p:spPr>
                <a:xfrm>
                  <a:off x="522732" y="485775"/>
                  <a:ext cx="771525" cy="542925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Study Dataset</a:t>
                  </a:r>
                  <a:endParaRPr lang="en-A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7" name="Rectangle 146">
                  <a:extLst>
                    <a:ext uri="{FF2B5EF4-FFF2-40B4-BE49-F238E27FC236}">
                      <a16:creationId xmlns:a16="http://schemas.microsoft.com/office/drawing/2014/main" id="{21107CB7-CA2E-44D8-B0D6-C0030D808869}"/>
                    </a:ext>
                  </a:extLst>
                </p:cNvPr>
                <p:cNvSpPr/>
                <p:nvPr/>
              </p:nvSpPr>
              <p:spPr>
                <a:xfrm>
                  <a:off x="1475232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8" name="Rectangle 147">
                  <a:extLst>
                    <a:ext uri="{FF2B5EF4-FFF2-40B4-BE49-F238E27FC236}">
                      <a16:creationId xmlns:a16="http://schemas.microsoft.com/office/drawing/2014/main" id="{EBFD0ED5-097D-45BA-A7CC-FA1503E5D0C3}"/>
                    </a:ext>
                  </a:extLst>
                </p:cNvPr>
                <p:cNvSpPr/>
                <p:nvPr/>
              </p:nvSpPr>
              <p:spPr>
                <a:xfrm>
                  <a:off x="2456307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40" name="Rounded Rectangle 38">
                <a:extLst>
                  <a:ext uri="{FF2B5EF4-FFF2-40B4-BE49-F238E27FC236}">
                    <a16:creationId xmlns:a16="http://schemas.microsoft.com/office/drawing/2014/main" id="{E1064D35-7449-4E08-A4DC-FC056D98CAF0}"/>
                  </a:ext>
                </a:extLst>
              </p:cNvPr>
              <p:cNvSpPr/>
              <p:nvPr/>
            </p:nvSpPr>
            <p:spPr>
              <a:xfrm>
                <a:off x="-1280364" y="1342389"/>
                <a:ext cx="1286525" cy="504825"/>
              </a:xfrm>
              <a:prstGeom prst="round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b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Jurisdictional Data Linkage Unit</a:t>
                </a:r>
                <a:endParaRPr lang="en-A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87AAD9A9-853E-470A-B0EF-AE5627C7494E}"/>
                </a:ext>
              </a:extLst>
            </p:cNvPr>
            <p:cNvSpPr/>
            <p:nvPr/>
          </p:nvSpPr>
          <p:spPr>
            <a:xfrm>
              <a:off x="14419160" y="2373708"/>
              <a:ext cx="1355725" cy="851642"/>
            </a:xfrm>
            <a:prstGeom prst="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De-identified linked </a:t>
              </a:r>
              <a:r>
                <a:rPr lang="en-US" sz="1100">
                  <a:ea typeface="Calibri" panose="020F0502020204030204" pitchFamily="34" charset="0"/>
                  <a:cs typeface="Times New Roman" panose="02020603050405020304" pitchFamily="18" charset="0"/>
                </a:rPr>
                <a:t>J</a:t>
              </a: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urisdictional Data content variables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8327680-7855-424F-A6DF-4FAC572B287B}"/>
              </a:ext>
            </a:extLst>
          </p:cNvPr>
          <p:cNvCxnSpPr>
            <a:cxnSpLocks/>
          </p:cNvCxnSpPr>
          <p:nvPr/>
        </p:nvCxnSpPr>
        <p:spPr>
          <a:xfrm>
            <a:off x="6090008" y="1184953"/>
            <a:ext cx="0" cy="6657220"/>
          </a:xfrm>
          <a:prstGeom prst="line">
            <a:avLst/>
          </a:prstGeom>
          <a:ln>
            <a:solidFill>
              <a:srgbClr val="F9AB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0FEAE6E-FBCC-4FB6-BF1A-50D4A8FAFAB6}"/>
              </a:ext>
            </a:extLst>
          </p:cNvPr>
          <p:cNvCxnSpPr>
            <a:cxnSpLocks/>
          </p:cNvCxnSpPr>
          <p:nvPr/>
        </p:nvCxnSpPr>
        <p:spPr>
          <a:xfrm>
            <a:off x="6090008" y="4396678"/>
            <a:ext cx="2449150" cy="0"/>
          </a:xfrm>
          <a:prstGeom prst="straightConnector1">
            <a:avLst/>
          </a:prstGeom>
          <a:ln>
            <a:solidFill>
              <a:srgbClr val="F9AB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5F15788B-D8B4-42D4-A28F-F54130223F65}"/>
              </a:ext>
            </a:extLst>
          </p:cNvPr>
          <p:cNvCxnSpPr>
            <a:cxnSpLocks/>
          </p:cNvCxnSpPr>
          <p:nvPr/>
        </p:nvCxnSpPr>
        <p:spPr>
          <a:xfrm>
            <a:off x="6090008" y="2797477"/>
            <a:ext cx="2449150" cy="0"/>
          </a:xfrm>
          <a:prstGeom prst="straightConnector1">
            <a:avLst/>
          </a:prstGeom>
          <a:ln>
            <a:solidFill>
              <a:srgbClr val="F9AB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8DF7EADC-EA88-4E74-8DBC-40E012510CE6}"/>
              </a:ext>
            </a:extLst>
          </p:cNvPr>
          <p:cNvCxnSpPr>
            <a:cxnSpLocks/>
          </p:cNvCxnSpPr>
          <p:nvPr/>
        </p:nvCxnSpPr>
        <p:spPr>
          <a:xfrm>
            <a:off x="6090008" y="1174792"/>
            <a:ext cx="2449149" cy="0"/>
          </a:xfrm>
          <a:prstGeom prst="straightConnector1">
            <a:avLst/>
          </a:prstGeom>
          <a:ln>
            <a:solidFill>
              <a:srgbClr val="F9AB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757EEEF-E65F-4104-943A-5205BA4AD040}"/>
              </a:ext>
            </a:extLst>
          </p:cNvPr>
          <p:cNvCxnSpPr>
            <a:endCxn id="89" idx="3"/>
          </p:cNvCxnSpPr>
          <p:nvPr/>
        </p:nvCxnSpPr>
        <p:spPr>
          <a:xfrm flipH="1">
            <a:off x="4126492" y="7842173"/>
            <a:ext cx="1963516" cy="1"/>
          </a:xfrm>
          <a:prstGeom prst="straightConnector1">
            <a:avLst/>
          </a:prstGeom>
          <a:ln>
            <a:solidFill>
              <a:srgbClr val="F9AB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 Box 2">
            <a:extLst>
              <a:ext uri="{FF2B5EF4-FFF2-40B4-BE49-F238E27FC236}">
                <a16:creationId xmlns:a16="http://schemas.microsoft.com/office/drawing/2014/main" id="{C03C602E-BDEE-4929-AFFD-90D6A3D5D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429" y="4705822"/>
            <a:ext cx="1156055" cy="627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AU" sz="1100" i="1">
                <a:solidFill>
                  <a:srgbClr val="F9ABA5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</a:t>
            </a:r>
            <a:r>
              <a:rPr lang="en-AU" sz="1100">
                <a:solidFill>
                  <a:srgbClr val="F9ABA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Identifiers securely sent to DLUs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FE5D244-482A-4442-AB47-FDDABA433DC6}"/>
              </a:ext>
            </a:extLst>
          </p:cNvPr>
          <p:cNvCxnSpPr/>
          <p:nvPr/>
        </p:nvCxnSpPr>
        <p:spPr>
          <a:xfrm flipH="1">
            <a:off x="16000083" y="8299650"/>
            <a:ext cx="640092" cy="0"/>
          </a:xfrm>
          <a:prstGeom prst="straightConnector1">
            <a:avLst/>
          </a:prstGeom>
          <a:ln>
            <a:solidFill>
              <a:srgbClr val="CC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C7D3FFD1-ED48-400D-8964-479E7E99363F}"/>
              </a:ext>
            </a:extLst>
          </p:cNvPr>
          <p:cNvCxnSpPr/>
          <p:nvPr/>
        </p:nvCxnSpPr>
        <p:spPr>
          <a:xfrm flipV="1">
            <a:off x="16640175" y="1184953"/>
            <a:ext cx="0" cy="7114697"/>
          </a:xfrm>
          <a:prstGeom prst="line">
            <a:avLst/>
          </a:prstGeom>
          <a:ln>
            <a:solidFill>
              <a:srgbClr val="CC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E0BC3DA-AF57-5FB9-B456-D9B3C9705133}"/>
              </a:ext>
            </a:extLst>
          </p:cNvPr>
          <p:cNvCxnSpPr/>
          <p:nvPr/>
        </p:nvCxnSpPr>
        <p:spPr>
          <a:xfrm flipH="1">
            <a:off x="2296708" y="8427500"/>
            <a:ext cx="914400" cy="0"/>
          </a:xfrm>
          <a:prstGeom prst="line">
            <a:avLst/>
          </a:prstGeom>
          <a:ln>
            <a:solidFill>
              <a:srgbClr val="D09E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80E3FD5-BF83-2DF5-1261-BCAEAA51D80B}"/>
              </a:ext>
            </a:extLst>
          </p:cNvPr>
          <p:cNvCxnSpPr/>
          <p:nvPr/>
        </p:nvCxnSpPr>
        <p:spPr>
          <a:xfrm flipH="1">
            <a:off x="2306233" y="9893080"/>
            <a:ext cx="914400" cy="0"/>
          </a:xfrm>
          <a:prstGeom prst="line">
            <a:avLst/>
          </a:prstGeom>
          <a:ln>
            <a:solidFill>
              <a:srgbClr val="D09E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DD17527-5FE0-0A89-5D02-8C87FA40D31F}"/>
              </a:ext>
            </a:extLst>
          </p:cNvPr>
          <p:cNvCxnSpPr/>
          <p:nvPr/>
        </p:nvCxnSpPr>
        <p:spPr>
          <a:xfrm flipH="1">
            <a:off x="10728016" y="434891"/>
            <a:ext cx="914400" cy="0"/>
          </a:xfrm>
          <a:prstGeom prst="line">
            <a:avLst/>
          </a:prstGeom>
          <a:ln>
            <a:solidFill>
              <a:srgbClr val="A66BD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360AC31-7FD2-A615-214E-BC7BD6B06AC2}"/>
              </a:ext>
            </a:extLst>
          </p:cNvPr>
          <p:cNvCxnSpPr/>
          <p:nvPr/>
        </p:nvCxnSpPr>
        <p:spPr>
          <a:xfrm flipH="1">
            <a:off x="10737541" y="1900471"/>
            <a:ext cx="914400" cy="0"/>
          </a:xfrm>
          <a:prstGeom prst="line">
            <a:avLst/>
          </a:prstGeom>
          <a:ln>
            <a:solidFill>
              <a:srgbClr val="A66BD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EC1420D-C6AC-6469-FB2D-037AA4610F28}"/>
              </a:ext>
            </a:extLst>
          </p:cNvPr>
          <p:cNvCxnSpPr/>
          <p:nvPr/>
        </p:nvCxnSpPr>
        <p:spPr>
          <a:xfrm flipH="1">
            <a:off x="10740923" y="2052088"/>
            <a:ext cx="914400" cy="0"/>
          </a:xfrm>
          <a:prstGeom prst="line">
            <a:avLst/>
          </a:prstGeom>
          <a:ln>
            <a:solidFill>
              <a:srgbClr val="A66BD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875422D-7484-D7A4-FA04-91BAA2B53F2B}"/>
              </a:ext>
            </a:extLst>
          </p:cNvPr>
          <p:cNvCxnSpPr/>
          <p:nvPr/>
        </p:nvCxnSpPr>
        <p:spPr>
          <a:xfrm flipH="1">
            <a:off x="10750448" y="3517668"/>
            <a:ext cx="914400" cy="0"/>
          </a:xfrm>
          <a:prstGeom prst="line">
            <a:avLst/>
          </a:prstGeom>
          <a:ln>
            <a:solidFill>
              <a:srgbClr val="A66BD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663AC30-3E0F-B2D6-684B-8AB3C404C4B8}"/>
              </a:ext>
            </a:extLst>
          </p:cNvPr>
          <p:cNvCxnSpPr/>
          <p:nvPr/>
        </p:nvCxnSpPr>
        <p:spPr>
          <a:xfrm flipH="1">
            <a:off x="10728016" y="3655593"/>
            <a:ext cx="914400" cy="0"/>
          </a:xfrm>
          <a:prstGeom prst="line">
            <a:avLst/>
          </a:prstGeom>
          <a:ln>
            <a:solidFill>
              <a:srgbClr val="A66BD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F1D34E6-3DA7-55C5-12F2-FF478C580A2D}"/>
              </a:ext>
            </a:extLst>
          </p:cNvPr>
          <p:cNvCxnSpPr/>
          <p:nvPr/>
        </p:nvCxnSpPr>
        <p:spPr>
          <a:xfrm flipH="1">
            <a:off x="10737541" y="5121173"/>
            <a:ext cx="914400" cy="0"/>
          </a:xfrm>
          <a:prstGeom prst="line">
            <a:avLst/>
          </a:prstGeom>
          <a:ln>
            <a:solidFill>
              <a:srgbClr val="A66BD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A6419F-3A7E-08AE-8938-591069776DC0}"/>
              </a:ext>
            </a:extLst>
          </p:cNvPr>
          <p:cNvCxnSpPr/>
          <p:nvPr/>
        </p:nvCxnSpPr>
        <p:spPr>
          <a:xfrm>
            <a:off x="4207454" y="6436426"/>
            <a:ext cx="898936" cy="0"/>
          </a:xfrm>
          <a:prstGeom prst="line">
            <a:avLst/>
          </a:prstGeom>
          <a:ln>
            <a:solidFill>
              <a:srgbClr val="F9AB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BF9BDDFA-CA1A-7F52-9358-541F1862EDFC}"/>
              </a:ext>
            </a:extLst>
          </p:cNvPr>
          <p:cNvCxnSpPr>
            <a:cxnSpLocks/>
          </p:cNvCxnSpPr>
          <p:nvPr/>
        </p:nvCxnSpPr>
        <p:spPr>
          <a:xfrm rot="5400000">
            <a:off x="3966016" y="6588691"/>
            <a:ext cx="1277100" cy="979898"/>
          </a:xfrm>
          <a:prstGeom prst="bentConnector3">
            <a:avLst>
              <a:gd name="adj1" fmla="val 99283"/>
            </a:avLst>
          </a:prstGeom>
          <a:ln>
            <a:solidFill>
              <a:srgbClr val="F9AB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2">
            <a:extLst>
              <a:ext uri="{FF2B5EF4-FFF2-40B4-BE49-F238E27FC236}">
                <a16:creationId xmlns:a16="http://schemas.microsoft.com/office/drawing/2014/main" id="{349961F4-ADFD-9699-390B-4BFFA3254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5007" y="5985323"/>
            <a:ext cx="1156055" cy="627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AU" sz="1100" i="1">
                <a:solidFill>
                  <a:srgbClr val="F9ABA5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</a:t>
            </a:r>
            <a:r>
              <a:rPr lang="en-AU" sz="1100">
                <a:solidFill>
                  <a:srgbClr val="F9ABA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content securely sent to CHeReL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F6470B3-6ECF-B75B-E7EF-93F78F675D17}"/>
              </a:ext>
            </a:extLst>
          </p:cNvPr>
          <p:cNvGrpSpPr/>
          <p:nvPr/>
        </p:nvGrpSpPr>
        <p:grpSpPr>
          <a:xfrm>
            <a:off x="4126492" y="1318161"/>
            <a:ext cx="4412665" cy="6685808"/>
            <a:chOff x="4126492" y="1318161"/>
            <a:chExt cx="4412665" cy="6685808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F55E3B4-C077-0EF6-3348-1BCD35A3DD1D}"/>
                </a:ext>
              </a:extLst>
            </p:cNvPr>
            <p:cNvCxnSpPr>
              <a:cxnSpLocks/>
            </p:cNvCxnSpPr>
            <p:nvPr/>
          </p:nvCxnSpPr>
          <p:spPr>
            <a:xfrm>
              <a:off x="4126492" y="8003969"/>
              <a:ext cx="3663721" cy="0"/>
            </a:xfrm>
            <a:prstGeom prst="line">
              <a:avLst/>
            </a:prstGeom>
            <a:ln>
              <a:solidFill>
                <a:srgbClr val="D09E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D058E26-A3A7-BE97-B280-E74291C9CC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90213" y="1318161"/>
              <a:ext cx="0" cy="6685808"/>
            </a:xfrm>
            <a:prstGeom prst="line">
              <a:avLst/>
            </a:prstGeom>
            <a:ln>
              <a:solidFill>
                <a:srgbClr val="D09E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5E634548-31D3-B471-2F2A-336C8333AC9D}"/>
                </a:ext>
              </a:extLst>
            </p:cNvPr>
            <p:cNvCxnSpPr>
              <a:cxnSpLocks/>
            </p:cNvCxnSpPr>
            <p:nvPr/>
          </p:nvCxnSpPr>
          <p:spPr>
            <a:xfrm>
              <a:off x="7790213" y="1318161"/>
              <a:ext cx="748944" cy="0"/>
            </a:xfrm>
            <a:prstGeom prst="straightConnector1">
              <a:avLst/>
            </a:prstGeom>
            <a:ln>
              <a:solidFill>
                <a:srgbClr val="D09E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11088EF5-674E-7C10-0B35-7B185004A87A}"/>
                </a:ext>
              </a:extLst>
            </p:cNvPr>
            <p:cNvCxnSpPr>
              <a:cxnSpLocks/>
            </p:cNvCxnSpPr>
            <p:nvPr/>
          </p:nvCxnSpPr>
          <p:spPr>
            <a:xfrm>
              <a:off x="7790213" y="2933700"/>
              <a:ext cx="748944" cy="0"/>
            </a:xfrm>
            <a:prstGeom prst="straightConnector1">
              <a:avLst/>
            </a:prstGeom>
            <a:ln>
              <a:solidFill>
                <a:srgbClr val="D09E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936AA36D-B203-F4DA-7432-1A5DC3043421}"/>
                </a:ext>
              </a:extLst>
            </p:cNvPr>
            <p:cNvCxnSpPr>
              <a:cxnSpLocks/>
            </p:cNvCxnSpPr>
            <p:nvPr/>
          </p:nvCxnSpPr>
          <p:spPr>
            <a:xfrm>
              <a:off x="7790213" y="4534274"/>
              <a:ext cx="748944" cy="0"/>
            </a:xfrm>
            <a:prstGeom prst="straightConnector1">
              <a:avLst/>
            </a:prstGeom>
            <a:ln>
              <a:solidFill>
                <a:srgbClr val="D09E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Rounded Rectangle 34">
            <a:extLst>
              <a:ext uri="{FF2B5EF4-FFF2-40B4-BE49-F238E27FC236}">
                <a16:creationId xmlns:a16="http://schemas.microsoft.com/office/drawing/2014/main" id="{FC879F05-3F02-C037-BA8E-ECEAD3FAFA6F}"/>
              </a:ext>
            </a:extLst>
          </p:cNvPr>
          <p:cNvSpPr/>
          <p:nvPr/>
        </p:nvSpPr>
        <p:spPr>
          <a:xfrm>
            <a:off x="6594861" y="7446998"/>
            <a:ext cx="1400732" cy="625082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AU" sz="1100">
                <a:solidFill>
                  <a:srgbClr val="D09E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CHeReL sends Mapping file </a:t>
            </a:r>
          </a:p>
        </p:txBody>
      </p:sp>
    </p:spTree>
    <p:extLst>
      <p:ext uri="{BB962C8B-B14F-4D97-AF65-F5344CB8AC3E}">
        <p14:creationId xmlns:p14="http://schemas.microsoft.com/office/powerpoint/2010/main" val="1269261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7a7e31-7bd5-494c-b9de-75f0b0004058">
      <Terms xmlns="http://schemas.microsoft.com/office/infopath/2007/PartnerControls"/>
    </lcf76f155ced4ddcb4097134ff3c332f>
    <TaxCatchAll xmlns="bc6ee682-e109-4fb3-92b3-b23213b3933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840686B821CE4E80BB13A29B1DDA2A" ma:contentTypeVersion="16" ma:contentTypeDescription="Create a new document." ma:contentTypeScope="" ma:versionID="efe3c4476c9b0f3be84dfe675eb987dd">
  <xsd:schema xmlns:xsd="http://www.w3.org/2001/XMLSchema" xmlns:xs="http://www.w3.org/2001/XMLSchema" xmlns:p="http://schemas.microsoft.com/office/2006/metadata/properties" xmlns:ns2="f17a7e31-7bd5-494c-b9de-75f0b0004058" xmlns:ns3="bc6ee682-e109-4fb3-92b3-b23213b3933c" targetNamespace="http://schemas.microsoft.com/office/2006/metadata/properties" ma:root="true" ma:fieldsID="1bb5e9370be331d2c32210e686ee4aef" ns2:_="" ns3:_="">
    <xsd:import namespace="f17a7e31-7bd5-494c-b9de-75f0b0004058"/>
    <xsd:import namespace="bc6ee682-e109-4fb3-92b3-b23213b393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7a7e31-7bd5-494c-b9de-75f0b00040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a4c9e2d-f8e3-4a57-bac9-17bee8f457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ee682-e109-4fb3-92b3-b23213b393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e619f414-335b-4bff-a4dd-dfc8373ff165}" ma:internalName="TaxCatchAll" ma:showField="CatchAllData" ma:web="bc6ee682-e109-4fb3-92b3-b23213b393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14E335-A66B-407F-B4F5-BAA5C352D245}">
  <ds:schemaRefs>
    <ds:schemaRef ds:uri="bc6ee682-e109-4fb3-92b3-b23213b3933c"/>
    <ds:schemaRef ds:uri="ebcdd813-3066-4535-8eea-3b90127b691f"/>
    <ds:schemaRef ds:uri="f17a7e31-7bd5-494c-b9de-75f0b000405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6E15B0-42DD-496D-93B5-6E427C38F5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4D3D32-8EA5-40E4-AAE0-729FFE214176}">
  <ds:schemaRefs>
    <ds:schemaRef ds:uri="bc6ee682-e109-4fb3-92b3-b23213b3933c"/>
    <ds:schemaRef ds:uri="f17a7e31-7bd5-494c-b9de-75f0b000405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Custom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Aouad</dc:creator>
  <cp:revision>1</cp:revision>
  <dcterms:created xsi:type="dcterms:W3CDTF">2021-11-28T22:50:39Z</dcterms:created>
  <dcterms:modified xsi:type="dcterms:W3CDTF">2025-08-13T04:34:56Z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0x010100E5840686B821CE4E80BB13A29B1DDA2A</vt:lpwstr>
  </property>
  <property fmtid="{D5CDD505-2E9C-101B-9397-08002B2CF9AE}" pid="3" name="MediaServiceImageTags">
    <vt:lpwstr/>
  </property>
</Properties>
</file>