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47FA3ACD-4176-4ABC-823C-BE7BE56CE030}"/>
              </a:ext>
            </a:extLst>
          </p:cNvPr>
          <p:cNvCxnSpPr/>
          <p:nvPr/>
        </p:nvCxnSpPr>
        <p:spPr>
          <a:xfrm flipV="1">
            <a:off x="9825683" y="4402513"/>
            <a:ext cx="6814492" cy="1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E9D08E92-183E-47A8-BD62-DFF0BEB8CFAC}"/>
              </a:ext>
            </a:extLst>
          </p:cNvPr>
          <p:cNvCxnSpPr>
            <a:stCxn id="67" idx="3"/>
          </p:cNvCxnSpPr>
          <p:nvPr/>
        </p:nvCxnSpPr>
        <p:spPr>
          <a:xfrm flipV="1">
            <a:off x="9825683" y="1174792"/>
            <a:ext cx="6814492" cy="1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81ABCFAE-3F1B-4CD7-9000-C99A5788FDA0}"/>
              </a:ext>
            </a:extLst>
          </p:cNvPr>
          <p:cNvCxnSpPr/>
          <p:nvPr/>
        </p:nvCxnSpPr>
        <p:spPr>
          <a:xfrm flipV="1">
            <a:off x="9825683" y="2795717"/>
            <a:ext cx="6814492" cy="1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E66D5E91-D78C-48EE-A8C3-6F19C00FF218}"/>
              </a:ext>
            </a:extLst>
          </p:cNvPr>
          <p:cNvGrpSpPr/>
          <p:nvPr/>
        </p:nvGrpSpPr>
        <p:grpSpPr>
          <a:xfrm>
            <a:off x="14180809" y="6709929"/>
            <a:ext cx="2124075" cy="3181351"/>
            <a:chOff x="11139487" y="3457575"/>
            <a:chExt cx="2124075" cy="3181351"/>
          </a:xfrm>
        </p:grpSpPr>
        <p:sp>
          <p:nvSpPr>
            <p:cNvPr id="61" name="Rounded Rectangle 38">
              <a:extLst>
                <a:ext uri="{FF2B5EF4-FFF2-40B4-BE49-F238E27FC236}">
                  <a16:creationId xmlns:a16="http://schemas.microsoft.com/office/drawing/2014/main" id="{93DA05F7-A310-4AD0-8F81-875676B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9487" y="3457575"/>
              <a:ext cx="2124075" cy="318135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Research Team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Oval 57">
              <a:extLst>
                <a:ext uri="{FF2B5EF4-FFF2-40B4-BE49-F238E27FC236}">
                  <a16:creationId xmlns:a16="http://schemas.microsoft.com/office/drawing/2014/main" id="{5E193EAA-7E4C-4F2C-A640-951E152D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4286" y="4417694"/>
              <a:ext cx="1514475" cy="125920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storage and analysis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platform 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e.g. local server, </a:t>
              </a:r>
              <a:r>
                <a:rPr lang="en-US" altLang="en-US" sz="1100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SURE / SRAE</a:t>
              </a:r>
              <a:endPara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9237F0-EA6E-4D65-BD65-67C302D0EF70}"/>
              </a:ext>
            </a:extLst>
          </p:cNvPr>
          <p:cNvGrpSpPr/>
          <p:nvPr/>
        </p:nvGrpSpPr>
        <p:grpSpPr>
          <a:xfrm>
            <a:off x="3545467" y="8916108"/>
            <a:ext cx="11706903" cy="1481850"/>
            <a:chOff x="6045782" y="8349466"/>
            <a:chExt cx="11706903" cy="148185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A6BB3B4-FBF2-47B1-A14B-B810B9A0827B}"/>
                </a:ext>
              </a:extLst>
            </p:cNvPr>
            <p:cNvCxnSpPr>
              <a:cxnSpLocks/>
            </p:cNvCxnSpPr>
            <p:nvPr/>
          </p:nvCxnSpPr>
          <p:spPr>
            <a:xfrm>
              <a:off x="6045782" y="9586470"/>
              <a:ext cx="11706903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91E1C20-94AA-4841-8281-A034F489B870}"/>
                </a:ext>
              </a:extLst>
            </p:cNvPr>
            <p:cNvSpPr/>
            <p:nvPr/>
          </p:nvSpPr>
          <p:spPr>
            <a:xfrm>
              <a:off x="13250763" y="8979674"/>
              <a:ext cx="1355725" cy="851642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NSW Health Data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20AE906-EBD5-44CC-9395-EA2FF9A496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752685" y="8349466"/>
              <a:ext cx="0" cy="1246531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-468907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888723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1E6E79D-47B8-499B-9D17-8CA3DDEF2AB5}"/>
              </a:ext>
            </a:extLst>
          </p:cNvPr>
          <p:cNvCxnSpPr>
            <a:cxnSpLocks/>
          </p:cNvCxnSpPr>
          <p:nvPr/>
        </p:nvCxnSpPr>
        <p:spPr>
          <a:xfrm>
            <a:off x="879833" y="2324100"/>
            <a:ext cx="0" cy="4438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1718033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777442"/>
              <a:ext cx="2352675" cy="1165658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Cases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</a:t>
              </a:r>
              <a:r>
                <a:rPr lang="en-US" sz="1100" b="1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(if relevant)</a:t>
              </a: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77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External Cohort(s), with External Data Linkage Facility(</a:t>
            </a:r>
            <a:r>
              <a:rPr lang="en-US" dirty="0" err="1"/>
              <a:t>ies</a:t>
            </a:r>
            <a:r>
              <a:rPr lang="en-US" dirty="0"/>
              <a:t>) e.g. cross jurisdictional</a:t>
            </a:r>
            <a:endParaRPr lang="en-AU" i="1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372B5E-F88C-4421-89DA-154BBB2722A3}"/>
              </a:ext>
            </a:extLst>
          </p:cNvPr>
          <p:cNvGrpSpPr/>
          <p:nvPr/>
        </p:nvGrpSpPr>
        <p:grpSpPr>
          <a:xfrm>
            <a:off x="1832333" y="7589761"/>
            <a:ext cx="4600575" cy="2559801"/>
            <a:chOff x="3810000" y="7661598"/>
            <a:chExt cx="4600575" cy="2559801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4286250" y="7661598"/>
              <a:ext cx="4124325" cy="2559801"/>
              <a:chOff x="476250" y="16678"/>
              <a:chExt cx="4124325" cy="2559801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476250" y="16678"/>
                <a:ext cx="4124325" cy="2559801"/>
                <a:chOff x="-466725" y="16678"/>
                <a:chExt cx="4124325" cy="2559801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-466725" y="844645"/>
                  <a:ext cx="4124325" cy="1480725"/>
                  <a:chOff x="-466725" y="-3080"/>
                  <a:chExt cx="4124325" cy="1480725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-3080"/>
                    <a:ext cx="3781425" cy="1260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1463300"/>
                    <a:ext cx="3771900" cy="1434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>
                    <a:prstDash val="dash"/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external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886075" y="485775"/>
                    <a:ext cx="771525" cy="542925"/>
                  </a:xfrm>
                  <a:prstGeom prst="rect">
                    <a:avLst/>
                  </a:prstGeom>
                  <a:ln>
                    <a:prstDash val="dash"/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external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227234" y="16678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771525" y="52079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5533" y="2311025"/>
                  <a:ext cx="0" cy="265454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8F3E49A-4827-4E45-BF19-CDDE09707A58}"/>
                </a:ext>
              </a:extLst>
            </p:cNvPr>
            <p:cNvSpPr/>
            <p:nvPr/>
          </p:nvSpPr>
          <p:spPr>
            <a:xfrm>
              <a:off x="3810000" y="8987945"/>
              <a:ext cx="771525" cy="542925"/>
            </a:xfrm>
            <a:prstGeom prst="rect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 Dataset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23420E-E719-4BD5-85BF-0FDFC99605EB}"/>
              </a:ext>
            </a:extLst>
          </p:cNvPr>
          <p:cNvGrpSpPr/>
          <p:nvPr/>
        </p:nvGrpSpPr>
        <p:grpSpPr>
          <a:xfrm>
            <a:off x="8539158" y="430573"/>
            <a:ext cx="7423154" cy="1474788"/>
            <a:chOff x="8348658" y="2055310"/>
            <a:chExt cx="7423154" cy="1474788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5D77E205-57D7-408E-83A7-2A1B93E07B32}"/>
                </a:ext>
              </a:extLst>
            </p:cNvPr>
            <p:cNvGrpSpPr/>
            <p:nvPr/>
          </p:nvGrpSpPr>
          <p:grpSpPr>
            <a:xfrm>
              <a:off x="8348658" y="2055310"/>
              <a:ext cx="4508196" cy="1474788"/>
              <a:chOff x="-1280364" y="850582"/>
              <a:chExt cx="4508196" cy="1474788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AF22F4E3-1AD9-43A7-BD99-C15E779EF016}"/>
                  </a:ext>
                </a:extLst>
              </p:cNvPr>
              <p:cNvGrpSpPr/>
              <p:nvPr/>
            </p:nvGrpSpPr>
            <p:grpSpPr>
              <a:xfrm>
                <a:off x="522732" y="850582"/>
                <a:ext cx="2705100" cy="1474788"/>
                <a:chOff x="522732" y="2857"/>
                <a:chExt cx="2705100" cy="1474788"/>
              </a:xfrm>
            </p:grpSpPr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D32FF1FD-7A47-480C-938F-67E8C1657F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4682" y="2857"/>
                  <a:ext cx="2000250" cy="6668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B1C4EE95-2523-456C-9B20-425571A1BF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4682" y="1470074"/>
                  <a:ext cx="1990725" cy="7571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id="{E72A56A2-13CC-4FD3-BB3A-6608D851866F}"/>
                    </a:ext>
                  </a:extLst>
                </p:cNvPr>
                <p:cNvCxnSpPr/>
                <p:nvPr/>
              </p:nvCxnSpPr>
              <p:spPr>
                <a:xfrm>
                  <a:off x="884682" y="9525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90A55085-1C34-4038-8D4F-FEC8C7BC2517}"/>
                    </a:ext>
                  </a:extLst>
                </p:cNvPr>
                <p:cNvCxnSpPr/>
                <p:nvPr/>
              </p:nvCxnSpPr>
              <p:spPr>
                <a:xfrm>
                  <a:off x="18562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49E3970B-7784-4CD2-BEEE-9AAA6FBDD09C}"/>
                    </a:ext>
                  </a:extLst>
                </p:cNvPr>
                <p:cNvCxnSpPr/>
                <p:nvPr/>
              </p:nvCxnSpPr>
              <p:spPr>
                <a:xfrm>
                  <a:off x="28849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576726C7-F006-4455-A3B0-41EB5ECDE4B4}"/>
                    </a:ext>
                  </a:extLst>
                </p:cNvPr>
                <p:cNvSpPr/>
                <p:nvPr/>
              </p:nvSpPr>
              <p:spPr>
                <a:xfrm>
                  <a:off x="522732" y="485775"/>
                  <a:ext cx="771525" cy="542925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Study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4BFDC67B-EF8A-44A6-A660-4E2F3A6FAF47}"/>
                    </a:ext>
                  </a:extLst>
                </p:cNvPr>
                <p:cNvSpPr/>
                <p:nvPr/>
              </p:nvSpPr>
              <p:spPr>
                <a:xfrm>
                  <a:off x="1475232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B937CE76-659A-4444-B5B1-C3E8A0C76764}"/>
                    </a:ext>
                  </a:extLst>
                </p:cNvPr>
                <p:cNvSpPr/>
                <p:nvPr/>
              </p:nvSpPr>
              <p:spPr>
                <a:xfrm>
                  <a:off x="2456307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7" name="Rounded Rectangle 38">
                <a:extLst>
                  <a:ext uri="{FF2B5EF4-FFF2-40B4-BE49-F238E27FC236}">
                    <a16:creationId xmlns:a16="http://schemas.microsoft.com/office/drawing/2014/main" id="{20BAD7C0-F995-4BED-9D4A-A1B03F1D7A17}"/>
                  </a:ext>
                </a:extLst>
              </p:cNvPr>
              <p:cNvSpPr/>
              <p:nvPr/>
            </p:nvSpPr>
            <p:spPr>
              <a:xfrm>
                <a:off x="-1280364" y="1342389"/>
                <a:ext cx="1286525" cy="504825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Jurisdictional Data Linkage Unit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C35B6D5C-3A8C-48A4-8BC8-15660080AB9F}"/>
                </a:ext>
              </a:extLst>
            </p:cNvPr>
            <p:cNvSpPr/>
            <p:nvPr/>
          </p:nvSpPr>
          <p:spPr>
            <a:xfrm>
              <a:off x="14416087" y="2373708"/>
              <a:ext cx="1355725" cy="85164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urisdictional Data 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A82331D-AE1F-4C0D-A6EA-0038BAF6588F}"/>
              </a:ext>
            </a:extLst>
          </p:cNvPr>
          <p:cNvGrpSpPr/>
          <p:nvPr/>
        </p:nvGrpSpPr>
        <p:grpSpPr>
          <a:xfrm>
            <a:off x="1369005" y="4276725"/>
            <a:ext cx="3267075" cy="3086100"/>
            <a:chOff x="0" y="0"/>
            <a:chExt cx="3267075" cy="3086100"/>
          </a:xfrm>
        </p:grpSpPr>
        <p:sp>
          <p:nvSpPr>
            <p:cNvPr id="81" name="Rounded Rectangle 38">
              <a:extLst>
                <a:ext uri="{FF2B5EF4-FFF2-40B4-BE49-F238E27FC236}">
                  <a16:creationId xmlns:a16="http://schemas.microsoft.com/office/drawing/2014/main" id="{B18E7BE6-CB6F-457E-9C04-3C87AA5788DF}"/>
                </a:ext>
              </a:extLst>
            </p:cNvPr>
            <p:cNvSpPr/>
            <p:nvPr/>
          </p:nvSpPr>
          <p:spPr>
            <a:xfrm>
              <a:off x="0" y="0"/>
              <a:ext cx="3267075" cy="30861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Manager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3C8A011-FABA-49E7-BAAA-D66F7D2651A0}"/>
                </a:ext>
              </a:extLst>
            </p:cNvPr>
            <p:cNvSpPr/>
            <p:nvPr/>
          </p:nvSpPr>
          <p:spPr>
            <a:xfrm>
              <a:off x="209550" y="514350"/>
              <a:ext cx="2628900" cy="768444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identifying data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</a:t>
              </a: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AU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ID assigned to each participant</a:t>
              </a:r>
            </a:p>
          </p:txBody>
        </p:sp>
        <p:sp>
          <p:nvSpPr>
            <p:cNvPr id="83" name="Text Box 2">
              <a:extLst>
                <a:ext uri="{FF2B5EF4-FFF2-40B4-BE49-F238E27FC236}">
                  <a16:creationId xmlns:a16="http://schemas.microsoft.com/office/drawing/2014/main" id="{8112C0D6-06DA-4B76-93A1-0AFB5E129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549" y="1429458"/>
              <a:ext cx="2628900" cy="140589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content data (collected via participant recruitment)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Questionnaires 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Medical records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MBS and PBS data (via Services Australia)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AC8103-B39A-45F7-A17C-3E47AED3887C}"/>
              </a:ext>
            </a:extLst>
          </p:cNvPr>
          <p:cNvCxnSpPr/>
          <p:nvPr/>
        </p:nvCxnSpPr>
        <p:spPr>
          <a:xfrm>
            <a:off x="888723" y="6762750"/>
            <a:ext cx="6898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FA9240C-BE3B-452E-BDF0-76A0133FCFDD}"/>
              </a:ext>
            </a:extLst>
          </p:cNvPr>
          <p:cNvCxnSpPr/>
          <p:nvPr/>
        </p:nvCxnSpPr>
        <p:spPr>
          <a:xfrm>
            <a:off x="879833" y="5314950"/>
            <a:ext cx="6987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9DF4C735-8D7F-41AC-AD15-3BE1156E2B63}"/>
              </a:ext>
            </a:extLst>
          </p:cNvPr>
          <p:cNvCxnSpPr>
            <a:cxnSpLocks/>
          </p:cNvCxnSpPr>
          <p:nvPr/>
        </p:nvCxnSpPr>
        <p:spPr>
          <a:xfrm>
            <a:off x="4207454" y="6762750"/>
            <a:ext cx="10278154" cy="1536900"/>
          </a:xfrm>
          <a:prstGeom prst="bentConnector3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533539F-BB06-4780-A983-0D1980EBE278}"/>
              </a:ext>
            </a:extLst>
          </p:cNvPr>
          <p:cNvCxnSpPr>
            <a:cxnSpLocks/>
          </p:cNvCxnSpPr>
          <p:nvPr/>
        </p:nvCxnSpPr>
        <p:spPr>
          <a:xfrm>
            <a:off x="4207454" y="5314950"/>
            <a:ext cx="1873029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150E7B62-B784-4722-A536-F26AA0A58060}"/>
              </a:ext>
            </a:extLst>
          </p:cNvPr>
          <p:cNvGrpSpPr/>
          <p:nvPr/>
        </p:nvGrpSpPr>
        <p:grpSpPr>
          <a:xfrm>
            <a:off x="8539158" y="2043097"/>
            <a:ext cx="7423155" cy="1474788"/>
            <a:chOff x="8348658" y="2055310"/>
            <a:chExt cx="7423155" cy="1474788"/>
          </a:xfrm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F5D460C8-B0B0-4642-81C6-A276002C3FE2}"/>
                </a:ext>
              </a:extLst>
            </p:cNvPr>
            <p:cNvGrpSpPr/>
            <p:nvPr/>
          </p:nvGrpSpPr>
          <p:grpSpPr>
            <a:xfrm>
              <a:off x="8348658" y="2055310"/>
              <a:ext cx="4508196" cy="1474788"/>
              <a:chOff x="-1280364" y="850582"/>
              <a:chExt cx="4508196" cy="1474788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7222B8F2-CB52-48AA-9ACA-FF9015651ED3}"/>
                  </a:ext>
                </a:extLst>
              </p:cNvPr>
              <p:cNvGrpSpPr/>
              <p:nvPr/>
            </p:nvGrpSpPr>
            <p:grpSpPr>
              <a:xfrm>
                <a:off x="522732" y="850582"/>
                <a:ext cx="2705100" cy="1474788"/>
                <a:chOff x="522732" y="2857"/>
                <a:chExt cx="2705100" cy="1474788"/>
              </a:xfrm>
            </p:grpSpPr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15B2A7B2-1998-47B8-B89C-17F7A560F8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4682" y="2857"/>
                  <a:ext cx="2000250" cy="6668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504084B5-5223-4FC9-BF15-1A09E4B940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4682" y="1470074"/>
                  <a:ext cx="1990725" cy="7571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FC464721-124F-4D62-B86C-91FF776F6141}"/>
                    </a:ext>
                  </a:extLst>
                </p:cNvPr>
                <p:cNvCxnSpPr/>
                <p:nvPr/>
              </p:nvCxnSpPr>
              <p:spPr>
                <a:xfrm>
                  <a:off x="884682" y="9525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60C62C5A-5467-4C2A-953F-553AAF82C375}"/>
                    </a:ext>
                  </a:extLst>
                </p:cNvPr>
                <p:cNvCxnSpPr/>
                <p:nvPr/>
              </p:nvCxnSpPr>
              <p:spPr>
                <a:xfrm>
                  <a:off x="18562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2648ABD3-795D-403F-961D-F1D61679DCCC}"/>
                    </a:ext>
                  </a:extLst>
                </p:cNvPr>
                <p:cNvCxnSpPr/>
                <p:nvPr/>
              </p:nvCxnSpPr>
              <p:spPr>
                <a:xfrm>
                  <a:off x="28849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65567A0A-985D-483E-9171-E1984F7681E1}"/>
                    </a:ext>
                  </a:extLst>
                </p:cNvPr>
                <p:cNvSpPr/>
                <p:nvPr/>
              </p:nvSpPr>
              <p:spPr>
                <a:xfrm>
                  <a:off x="522732" y="485775"/>
                  <a:ext cx="771525" cy="542925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Study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19020799-8A0F-4B78-B174-4F81123B0E71}"/>
                    </a:ext>
                  </a:extLst>
                </p:cNvPr>
                <p:cNvSpPr/>
                <p:nvPr/>
              </p:nvSpPr>
              <p:spPr>
                <a:xfrm>
                  <a:off x="1475232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F3750FCA-5644-4B3C-A66B-EAF640F0EF70}"/>
                    </a:ext>
                  </a:extLst>
                </p:cNvPr>
                <p:cNvSpPr/>
                <p:nvPr/>
              </p:nvSpPr>
              <p:spPr>
                <a:xfrm>
                  <a:off x="2456307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26" name="Rounded Rectangle 38">
                <a:extLst>
                  <a:ext uri="{FF2B5EF4-FFF2-40B4-BE49-F238E27FC236}">
                    <a16:creationId xmlns:a16="http://schemas.microsoft.com/office/drawing/2014/main" id="{9FB608ED-F99F-4223-832E-DDCDD38C4C33}"/>
                  </a:ext>
                </a:extLst>
              </p:cNvPr>
              <p:cNvSpPr/>
              <p:nvPr/>
            </p:nvSpPr>
            <p:spPr>
              <a:xfrm>
                <a:off x="-1280364" y="1342389"/>
                <a:ext cx="1286525" cy="504825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Jurisdictional Data Linkage Unit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3B7445AB-CB7E-454D-B395-063C283350C3}"/>
                </a:ext>
              </a:extLst>
            </p:cNvPr>
            <p:cNvSpPr/>
            <p:nvPr/>
          </p:nvSpPr>
          <p:spPr>
            <a:xfrm>
              <a:off x="14416088" y="2373708"/>
              <a:ext cx="1355725" cy="85164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urisdictional Data 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A008EC29-B7DD-4F18-8115-3ADE04E66858}"/>
              </a:ext>
            </a:extLst>
          </p:cNvPr>
          <p:cNvGrpSpPr/>
          <p:nvPr/>
        </p:nvGrpSpPr>
        <p:grpSpPr>
          <a:xfrm>
            <a:off x="8539158" y="3642298"/>
            <a:ext cx="7426227" cy="1474788"/>
            <a:chOff x="8348658" y="2055310"/>
            <a:chExt cx="7426227" cy="1474788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6DF02091-882D-4867-8667-52654F6F1233}"/>
                </a:ext>
              </a:extLst>
            </p:cNvPr>
            <p:cNvGrpSpPr/>
            <p:nvPr/>
          </p:nvGrpSpPr>
          <p:grpSpPr>
            <a:xfrm>
              <a:off x="8348658" y="2055310"/>
              <a:ext cx="4508196" cy="1474788"/>
              <a:chOff x="-1280364" y="850582"/>
              <a:chExt cx="4508196" cy="1474788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77F1DCF0-50F5-4407-A7F7-3CEA1495513C}"/>
                  </a:ext>
                </a:extLst>
              </p:cNvPr>
              <p:cNvGrpSpPr/>
              <p:nvPr/>
            </p:nvGrpSpPr>
            <p:grpSpPr>
              <a:xfrm>
                <a:off x="522732" y="850582"/>
                <a:ext cx="2705100" cy="1474788"/>
                <a:chOff x="522732" y="2857"/>
                <a:chExt cx="2705100" cy="1474788"/>
              </a:xfrm>
            </p:grpSpPr>
            <p:cxnSp>
              <p:nvCxnSpPr>
                <p:cNvPr id="141" name="Straight Connector 140">
                  <a:extLst>
                    <a:ext uri="{FF2B5EF4-FFF2-40B4-BE49-F238E27FC236}">
                      <a16:creationId xmlns:a16="http://schemas.microsoft.com/office/drawing/2014/main" id="{CC5A9DC5-E631-4E31-A8CB-6A22F3598F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4682" y="2857"/>
                  <a:ext cx="2000250" cy="6668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id="{44BC1A1C-B1F1-4BA9-84A5-8A5BBA28C7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4682" y="1470074"/>
                  <a:ext cx="1990725" cy="7571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94487EE3-CB4F-4E6C-B4FA-96A77D455919}"/>
                    </a:ext>
                  </a:extLst>
                </p:cNvPr>
                <p:cNvCxnSpPr/>
                <p:nvPr/>
              </p:nvCxnSpPr>
              <p:spPr>
                <a:xfrm>
                  <a:off x="884682" y="9525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2D644F84-385C-4D3C-8AC3-92872B2FF16B}"/>
                    </a:ext>
                  </a:extLst>
                </p:cNvPr>
                <p:cNvCxnSpPr/>
                <p:nvPr/>
              </p:nvCxnSpPr>
              <p:spPr>
                <a:xfrm>
                  <a:off x="18562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1C57DF07-CAEF-4520-9928-176C751BE14A}"/>
                    </a:ext>
                  </a:extLst>
                </p:cNvPr>
                <p:cNvCxnSpPr/>
                <p:nvPr/>
              </p:nvCxnSpPr>
              <p:spPr>
                <a:xfrm>
                  <a:off x="2884932" y="19050"/>
                  <a:ext cx="0" cy="1456055"/>
                </a:xfrm>
                <a:prstGeom prst="line">
                  <a:avLst/>
                </a:prstGeom>
                <a:ln>
                  <a:solidFill>
                    <a:srgbClr val="CC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AEF83B78-42E7-47D0-BB72-57E82290EAD2}"/>
                    </a:ext>
                  </a:extLst>
                </p:cNvPr>
                <p:cNvSpPr/>
                <p:nvPr/>
              </p:nvSpPr>
              <p:spPr>
                <a:xfrm>
                  <a:off x="522732" y="485775"/>
                  <a:ext cx="771525" cy="542925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Study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21107CB7-CA2E-44D8-B0D6-C0030D808869}"/>
                    </a:ext>
                  </a:extLst>
                </p:cNvPr>
                <p:cNvSpPr/>
                <p:nvPr/>
              </p:nvSpPr>
              <p:spPr>
                <a:xfrm>
                  <a:off x="1475232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EBFD0ED5-097D-45BA-A7CC-FA1503E5D0C3}"/>
                    </a:ext>
                  </a:extLst>
                </p:cNvPr>
                <p:cNvSpPr/>
                <p:nvPr/>
              </p:nvSpPr>
              <p:spPr>
                <a:xfrm>
                  <a:off x="2456307" y="485775"/>
                  <a:ext cx="771525" cy="542925"/>
                </a:xfrm>
                <a:prstGeom prst="rect">
                  <a:avLst/>
                </a:prstGeom>
                <a:ln>
                  <a:solidFill>
                    <a:srgbClr val="7030A0"/>
                  </a:solidFill>
                  <a:prstDash val="dash"/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Jurisdict</a:t>
                  </a:r>
                  <a:r>
                    <a:rPr lang="en-US" sz="1100" baseline="30000" dirty="0" err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nal</a:t>
                  </a:r>
                  <a:r>
                    <a:rPr lang="en-US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Dataset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40" name="Rounded Rectangle 38">
                <a:extLst>
                  <a:ext uri="{FF2B5EF4-FFF2-40B4-BE49-F238E27FC236}">
                    <a16:creationId xmlns:a16="http://schemas.microsoft.com/office/drawing/2014/main" id="{E1064D35-7449-4E08-A4DC-FC056D98CAF0}"/>
                  </a:ext>
                </a:extLst>
              </p:cNvPr>
              <p:cNvSpPr/>
              <p:nvPr/>
            </p:nvSpPr>
            <p:spPr>
              <a:xfrm>
                <a:off x="-1280364" y="1342389"/>
                <a:ext cx="1286525" cy="504825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Jurisdictional Data Linkage Unit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87AAD9A9-853E-470A-B0EF-AE5627C7494E}"/>
                </a:ext>
              </a:extLst>
            </p:cNvPr>
            <p:cNvSpPr/>
            <p:nvPr/>
          </p:nvSpPr>
          <p:spPr>
            <a:xfrm>
              <a:off x="14419160" y="2373708"/>
              <a:ext cx="1355725" cy="85164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J</a:t>
              </a: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urisdictional Data 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8327680-7855-424F-A6DF-4FAC572B287B}"/>
              </a:ext>
            </a:extLst>
          </p:cNvPr>
          <p:cNvCxnSpPr>
            <a:cxnSpLocks/>
          </p:cNvCxnSpPr>
          <p:nvPr/>
        </p:nvCxnSpPr>
        <p:spPr>
          <a:xfrm>
            <a:off x="6090008" y="1184953"/>
            <a:ext cx="0" cy="665722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0FEAE6E-FBCC-4FB6-BF1A-50D4A8FAFAB6}"/>
              </a:ext>
            </a:extLst>
          </p:cNvPr>
          <p:cNvCxnSpPr>
            <a:cxnSpLocks/>
          </p:cNvCxnSpPr>
          <p:nvPr/>
        </p:nvCxnSpPr>
        <p:spPr>
          <a:xfrm>
            <a:off x="6090008" y="4396678"/>
            <a:ext cx="2449150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5F15788B-D8B4-42D4-A28F-F54130223F65}"/>
              </a:ext>
            </a:extLst>
          </p:cNvPr>
          <p:cNvCxnSpPr>
            <a:cxnSpLocks/>
          </p:cNvCxnSpPr>
          <p:nvPr/>
        </p:nvCxnSpPr>
        <p:spPr>
          <a:xfrm>
            <a:off x="6090008" y="2797477"/>
            <a:ext cx="2449150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8DF7EADC-EA88-4E74-8DBC-40E012510CE6}"/>
              </a:ext>
            </a:extLst>
          </p:cNvPr>
          <p:cNvCxnSpPr>
            <a:cxnSpLocks/>
          </p:cNvCxnSpPr>
          <p:nvPr/>
        </p:nvCxnSpPr>
        <p:spPr>
          <a:xfrm>
            <a:off x="6090008" y="1174792"/>
            <a:ext cx="2449149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757EEEF-E65F-4104-943A-5205BA4AD040}"/>
              </a:ext>
            </a:extLst>
          </p:cNvPr>
          <p:cNvCxnSpPr>
            <a:endCxn id="89" idx="3"/>
          </p:cNvCxnSpPr>
          <p:nvPr/>
        </p:nvCxnSpPr>
        <p:spPr>
          <a:xfrm flipH="1">
            <a:off x="4126492" y="7842173"/>
            <a:ext cx="1963516" cy="1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ounded Rectangle 34">
            <a:extLst>
              <a:ext uri="{FF2B5EF4-FFF2-40B4-BE49-F238E27FC236}">
                <a16:creationId xmlns:a16="http://schemas.microsoft.com/office/drawing/2014/main" id="{53A83BD2-21C9-4873-AB86-7B687DEB29CB}"/>
              </a:ext>
            </a:extLst>
          </p:cNvPr>
          <p:cNvSpPr/>
          <p:nvPr/>
        </p:nvSpPr>
        <p:spPr>
          <a:xfrm>
            <a:off x="9306733" y="7766273"/>
            <a:ext cx="1657350" cy="5524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AU" sz="1100" i="1" dirty="0">
                <a:solidFill>
                  <a:srgbClr val="4472C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en-AU" sz="1100" dirty="0">
                <a:solidFill>
                  <a:srgbClr val="4472C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content variables securely sent</a:t>
            </a:r>
            <a:endParaRPr lang="en-A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Text Box 2">
            <a:extLst>
              <a:ext uri="{FF2B5EF4-FFF2-40B4-BE49-F238E27FC236}">
                <a16:creationId xmlns:a16="http://schemas.microsoft.com/office/drawing/2014/main" id="{C03C602E-BDEE-4929-AFFD-90D6A3D5D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4429" y="4705822"/>
            <a:ext cx="1156055" cy="627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AU" sz="1100" i="1" dirty="0">
                <a:solidFill>
                  <a:srgbClr val="F9A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en-AU" sz="1100" dirty="0">
                <a:solidFill>
                  <a:srgbClr val="F9A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Identifiers securely sent to DLUs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FE5D244-482A-4442-AB47-FDDABA433DC6}"/>
              </a:ext>
            </a:extLst>
          </p:cNvPr>
          <p:cNvCxnSpPr/>
          <p:nvPr/>
        </p:nvCxnSpPr>
        <p:spPr>
          <a:xfrm flipH="1">
            <a:off x="16000083" y="8299650"/>
            <a:ext cx="640092" cy="0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7D3FFD1-ED48-400D-8964-479E7E99363F}"/>
              </a:ext>
            </a:extLst>
          </p:cNvPr>
          <p:cNvCxnSpPr/>
          <p:nvPr/>
        </p:nvCxnSpPr>
        <p:spPr>
          <a:xfrm flipV="1">
            <a:off x="16640175" y="1184953"/>
            <a:ext cx="0" cy="7114697"/>
          </a:xfrm>
          <a:prstGeom prst="line">
            <a:avLst/>
          </a:prstGeom>
          <a:ln>
            <a:solidFill>
              <a:srgbClr val="CC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26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C5D1983B06A24D9E2232A06E924615" ma:contentTypeVersion="2" ma:contentTypeDescription="Create a new document." ma:contentTypeScope="" ma:versionID="540e297af373b205274a8a2db0a3f07b">
  <xsd:schema xmlns:xsd="http://www.w3.org/2001/XMLSchema" xmlns:xs="http://www.w3.org/2001/XMLSchema" xmlns:p="http://schemas.microsoft.com/office/2006/metadata/properties" xmlns:ns2="ebcdd813-3066-4535-8eea-3b90127b691f" targetNamespace="http://schemas.microsoft.com/office/2006/metadata/properties" ma:root="true" ma:fieldsID="a1f398d5ac09adbfe1b39caaef9ed624" ns2:_="">
    <xsd:import namespace="ebcdd813-3066-4535-8eea-3b90127b69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dd813-3066-4535-8eea-3b90127b69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F0FCC9-0DB4-45D2-8628-E9CE09765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cdd813-3066-4535-8eea-3b90127b69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179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Samantha Lesic</cp:lastModifiedBy>
  <cp:revision>15</cp:revision>
  <dcterms:created xsi:type="dcterms:W3CDTF">2021-11-28T22:50:39Z</dcterms:created>
  <dcterms:modified xsi:type="dcterms:W3CDTF">2022-02-25T04:38:38Z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0x01010093C5D1983B06A24D9E2232A06E924615</vt:lpwstr>
  </property>
</Properties>
</file>