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BF9F"/>
    <a:srgbClr val="F9ABA5"/>
    <a:srgbClr val="CCCC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772174-A21F-475B-8A87-38C734780EC9}" v="7" dt="2025-08-13T04:09:18.891"/>
    <p1510:client id="{B4AE2FEB-255C-71BE-BE5C-9985AFC3E288}" v="6" dt="2025-08-13T04:33:58.727"/>
    <p1510:client id="{DD9B29D4-F7EC-4CB0-AD3A-AFF147652F1C}" v="5" dt="2025-08-13T02:32:37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71" d="100"/>
          <a:sy n="71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eth Fletcher" userId="S::gareth.fletcher@health.nsw.gov.au::6e3b27ce-9b1e-4c07-903a-c266a3db21ab" providerId="AD" clId="Web-{03772174-A21F-475B-8A87-38C734780EC9}"/>
    <pc:docChg chg="modSld">
      <pc:chgData name="Gareth Fletcher" userId="S::gareth.fletcher@health.nsw.gov.au::6e3b27ce-9b1e-4c07-903a-c266a3db21ab" providerId="AD" clId="Web-{03772174-A21F-475B-8A87-38C734780EC9}" dt="2025-08-13T04:09:18.891" v="6" actId="20577"/>
      <pc:docMkLst>
        <pc:docMk/>
      </pc:docMkLst>
      <pc:sldChg chg="modSp">
        <pc:chgData name="Gareth Fletcher" userId="S::gareth.fletcher@health.nsw.gov.au::6e3b27ce-9b1e-4c07-903a-c266a3db21ab" providerId="AD" clId="Web-{03772174-A21F-475B-8A87-38C734780EC9}" dt="2025-08-13T04:09:18.891" v="6" actId="20577"/>
        <pc:sldMkLst>
          <pc:docMk/>
          <pc:sldMk cId="3998168100" sldId="256"/>
        </pc:sldMkLst>
        <pc:spChg chg="mod">
          <ac:chgData name="Gareth Fletcher" userId="S::gareth.fletcher@health.nsw.gov.au::6e3b27ce-9b1e-4c07-903a-c266a3db21ab" providerId="AD" clId="Web-{03772174-A21F-475B-8A87-38C734780EC9}" dt="2025-08-13T04:09:18.891" v="6" actId="20577"/>
          <ac:spMkLst>
            <pc:docMk/>
            <pc:sldMk cId="3998168100" sldId="256"/>
            <ac:spMk id="106" creationId="{A033124E-4A70-4246-A746-9E062238A86A}"/>
          </ac:spMkLst>
        </pc:spChg>
      </pc:sldChg>
    </pc:docChg>
  </pc:docChgLst>
  <pc:docChgLst>
    <pc:chgData clId="Web-{B4AE2FEB-255C-71BE-BE5C-9985AFC3E288}"/>
    <pc:docChg chg="modSld">
      <pc:chgData name="" userId="" providerId="" clId="Web-{B4AE2FEB-255C-71BE-BE5C-9985AFC3E288}" dt="2025-08-13T04:33:58.274" v="4" actId="20577"/>
      <pc:docMkLst>
        <pc:docMk/>
      </pc:docMkLst>
      <pc:sldChg chg="modSp">
        <pc:chgData name="" userId="" providerId="" clId="Web-{B4AE2FEB-255C-71BE-BE5C-9985AFC3E288}" dt="2025-08-13T04:33:58.274" v="4" actId="20577"/>
        <pc:sldMkLst>
          <pc:docMk/>
          <pc:sldMk cId="3998168100" sldId="256"/>
        </pc:sldMkLst>
        <pc:spChg chg="mod">
          <ac:chgData name="" userId="" providerId="" clId="Web-{B4AE2FEB-255C-71BE-BE5C-9985AFC3E288}" dt="2025-08-13T04:33:58.274" v="4" actId="20577"/>
          <ac:spMkLst>
            <pc:docMk/>
            <pc:sldMk cId="3998168100" sldId="256"/>
            <ac:spMk id="106" creationId="{A033124E-4A70-4246-A746-9E062238A86A}"/>
          </ac:spMkLst>
        </pc:spChg>
      </pc:sldChg>
    </pc:docChg>
  </pc:docChgLst>
  <pc:docChgLst>
    <pc:chgData name="Vicky Aouad" userId="9d5965c8-33f1-4ca3-8417-cc2e2e0c83ed" providerId="ADAL" clId="{DD9B29D4-F7EC-4CB0-AD3A-AFF147652F1C}"/>
    <pc:docChg chg="undo custSel modSld">
      <pc:chgData name="Vicky Aouad" userId="9d5965c8-33f1-4ca3-8417-cc2e2e0c83ed" providerId="ADAL" clId="{DD9B29D4-F7EC-4CB0-AD3A-AFF147652F1C}" dt="2025-08-13T02:32:37.189" v="193"/>
      <pc:docMkLst>
        <pc:docMk/>
      </pc:docMkLst>
      <pc:sldChg chg="addSp modSp mod">
        <pc:chgData name="Vicky Aouad" userId="9d5965c8-33f1-4ca3-8417-cc2e2e0c83ed" providerId="ADAL" clId="{DD9B29D4-F7EC-4CB0-AD3A-AFF147652F1C}" dt="2025-08-13T02:32:37.189" v="193"/>
        <pc:sldMkLst>
          <pc:docMk/>
          <pc:sldMk cId="3998168100" sldId="256"/>
        </pc:sldMkLst>
        <pc:spChg chg="add mod">
          <ac:chgData name="Vicky Aouad" userId="9d5965c8-33f1-4ca3-8417-cc2e2e0c83ed" providerId="ADAL" clId="{DD9B29D4-F7EC-4CB0-AD3A-AFF147652F1C}" dt="2025-08-13T02:32:37.189" v="193"/>
          <ac:spMkLst>
            <pc:docMk/>
            <pc:sldMk cId="3998168100" sldId="256"/>
            <ac:spMk id="6" creationId="{941D981C-ADF7-D997-C0A1-198691218711}"/>
          </ac:spMkLst>
        </pc:spChg>
        <pc:spChg chg="mod">
          <ac:chgData name="Vicky Aouad" userId="9d5965c8-33f1-4ca3-8417-cc2e2e0c83ed" providerId="ADAL" clId="{DD9B29D4-F7EC-4CB0-AD3A-AFF147652F1C}" dt="2025-08-13T02:25:16.238" v="180" actId="13926"/>
          <ac:spMkLst>
            <pc:docMk/>
            <pc:sldMk cId="3998168100" sldId="256"/>
            <ac:spMk id="66" creationId="{30855ADB-1542-426A-826B-114626A36BEF}"/>
          </ac:spMkLst>
        </pc:spChg>
        <pc:spChg chg="mod">
          <ac:chgData name="Vicky Aouad" userId="9d5965c8-33f1-4ca3-8417-cc2e2e0c83ed" providerId="ADAL" clId="{DD9B29D4-F7EC-4CB0-AD3A-AFF147652F1C}" dt="2025-08-13T02:25:11.932" v="179" actId="13926"/>
          <ac:spMkLst>
            <pc:docMk/>
            <pc:sldMk cId="3998168100" sldId="256"/>
            <ac:spMk id="67" creationId="{94DA376B-7CCA-40F5-ABD0-3E3F353A2C22}"/>
          </ac:spMkLst>
        </pc:spChg>
        <pc:spChg chg="mod">
          <ac:chgData name="Vicky Aouad" userId="9d5965c8-33f1-4ca3-8417-cc2e2e0c83ed" providerId="ADAL" clId="{DD9B29D4-F7EC-4CB0-AD3A-AFF147652F1C}" dt="2025-08-13T02:25:47.400" v="191" actId="114"/>
          <ac:spMkLst>
            <pc:docMk/>
            <pc:sldMk cId="3998168100" sldId="256"/>
            <ac:spMk id="68" creationId="{5E193EAA-7E4C-4F2C-A640-951E152D2464}"/>
          </ac:spMkLst>
        </pc:spChg>
        <pc:spChg chg="mod">
          <ac:chgData name="Vicky Aouad" userId="9d5965c8-33f1-4ca3-8417-cc2e2e0c83ed" providerId="ADAL" clId="{DD9B29D4-F7EC-4CB0-AD3A-AFF147652F1C}" dt="2025-08-13T02:25:53.796" v="192" actId="13926"/>
          <ac:spMkLst>
            <pc:docMk/>
            <pc:sldMk cId="3998168100" sldId="256"/>
            <ac:spMk id="70" creationId="{3DD85A8F-E3CA-4A4C-9C86-CBF830190D2E}"/>
          </ac:spMkLst>
        </pc:spChg>
        <pc:spChg chg="mod">
          <ac:chgData name="Vicky Aouad" userId="9d5965c8-33f1-4ca3-8417-cc2e2e0c83ed" providerId="ADAL" clId="{DD9B29D4-F7EC-4CB0-AD3A-AFF147652F1C}" dt="2025-08-13T02:25:21.349" v="181" actId="13926"/>
          <ac:spMkLst>
            <pc:docMk/>
            <pc:sldMk cId="3998168100" sldId="256"/>
            <ac:spMk id="87" creationId="{6344F90F-F597-48D1-A2E5-53C4B5C75D0C}"/>
          </ac:spMkLst>
        </pc:spChg>
        <pc:spChg chg="mod">
          <ac:chgData name="Vicky Aouad" userId="9d5965c8-33f1-4ca3-8417-cc2e2e0c83ed" providerId="ADAL" clId="{DD9B29D4-F7EC-4CB0-AD3A-AFF147652F1C}" dt="2025-08-13T02:25:26.859" v="182" actId="13926"/>
          <ac:spMkLst>
            <pc:docMk/>
            <pc:sldMk cId="3998168100" sldId="256"/>
            <ac:spMk id="98" creationId="{820067D5-7167-4D16-A6FE-77795EDFBA93}"/>
          </ac:spMkLst>
        </pc:spChg>
        <pc:spChg chg="mod">
          <ac:chgData name="Vicky Aouad" userId="9d5965c8-33f1-4ca3-8417-cc2e2e0c83ed" providerId="ADAL" clId="{DD9B29D4-F7EC-4CB0-AD3A-AFF147652F1C}" dt="2025-08-13T02:25:26.859" v="182" actId="13926"/>
          <ac:spMkLst>
            <pc:docMk/>
            <pc:sldMk cId="3998168100" sldId="256"/>
            <ac:spMk id="99" creationId="{42AA829E-67F5-485E-A1E9-014FB309D2CB}"/>
          </ac:spMkLst>
        </pc:spChg>
        <pc:spChg chg="mod">
          <ac:chgData name="Vicky Aouad" userId="9d5965c8-33f1-4ca3-8417-cc2e2e0c83ed" providerId="ADAL" clId="{DD9B29D4-F7EC-4CB0-AD3A-AFF147652F1C}" dt="2025-08-13T02:25:26.859" v="182" actId="13926"/>
          <ac:spMkLst>
            <pc:docMk/>
            <pc:sldMk cId="3998168100" sldId="256"/>
            <ac:spMk id="100" creationId="{7EDA060F-E59A-4D3D-ABF4-754E1F1E4A2F}"/>
          </ac:spMkLst>
        </pc:spChg>
        <pc:spChg chg="mod">
          <ac:chgData name="Vicky Aouad" userId="9d5965c8-33f1-4ca3-8417-cc2e2e0c83ed" providerId="ADAL" clId="{DD9B29D4-F7EC-4CB0-AD3A-AFF147652F1C}" dt="2025-08-13T02:25:26.859" v="182" actId="13926"/>
          <ac:spMkLst>
            <pc:docMk/>
            <pc:sldMk cId="3998168100" sldId="256"/>
            <ac:spMk id="101" creationId="{67183ED3-9A1D-4898-B415-3F4471E1A0CF}"/>
          </ac:spMkLst>
        </pc:spChg>
        <pc:spChg chg="mod">
          <ac:chgData name="Vicky Aouad" userId="9d5965c8-33f1-4ca3-8417-cc2e2e0c83ed" providerId="ADAL" clId="{DD9B29D4-F7EC-4CB0-AD3A-AFF147652F1C}" dt="2025-08-13T02:24:10.778" v="144" actId="13926"/>
          <ac:spMkLst>
            <pc:docMk/>
            <pc:sldMk cId="3998168100" sldId="256"/>
            <ac:spMk id="105" creationId="{7194980C-E197-46FB-9245-695CC7685181}"/>
          </ac:spMkLst>
        </pc:spChg>
        <pc:spChg chg="mod">
          <ac:chgData name="Vicky Aouad" userId="9d5965c8-33f1-4ca3-8417-cc2e2e0c83ed" providerId="ADAL" clId="{DD9B29D4-F7EC-4CB0-AD3A-AFF147652F1C}" dt="2025-08-13T02:24:41.067" v="174" actId="20577"/>
          <ac:spMkLst>
            <pc:docMk/>
            <pc:sldMk cId="3998168100" sldId="256"/>
            <ac:spMk id="106" creationId="{A033124E-4A70-4246-A746-9E062238A86A}"/>
          </ac:spMkLst>
        </pc:spChg>
        <pc:spChg chg="mod">
          <ac:chgData name="Vicky Aouad" userId="9d5965c8-33f1-4ca3-8417-cc2e2e0c83ed" providerId="ADAL" clId="{DD9B29D4-F7EC-4CB0-AD3A-AFF147652F1C}" dt="2025-08-13T02:24:33.757" v="172" actId="20577"/>
          <ac:spMkLst>
            <pc:docMk/>
            <pc:sldMk cId="3998168100" sldId="256"/>
            <ac:spMk id="107" creationId="{46E470A1-9C3F-47EA-BBAD-F2FF3BD20961}"/>
          </ac:spMkLst>
        </pc:spChg>
        <pc:spChg chg="mod">
          <ac:chgData name="Vicky Aouad" userId="9d5965c8-33f1-4ca3-8417-cc2e2e0c83ed" providerId="ADAL" clId="{DD9B29D4-F7EC-4CB0-AD3A-AFF147652F1C}" dt="2025-08-13T02:24:46.964" v="175" actId="13926"/>
          <ac:spMkLst>
            <pc:docMk/>
            <pc:sldMk cId="3998168100" sldId="256"/>
            <ac:spMk id="110" creationId="{10DAF0A9-A1D1-44F2-82DA-59E8CEA1A8D0}"/>
          </ac:spMkLst>
        </pc:spChg>
        <pc:spChg chg="mod">
          <ac:chgData name="Vicky Aouad" userId="9d5965c8-33f1-4ca3-8417-cc2e2e0c83ed" providerId="ADAL" clId="{DD9B29D4-F7EC-4CB0-AD3A-AFF147652F1C}" dt="2025-08-13T02:25:53.796" v="192" actId="13926"/>
          <ac:spMkLst>
            <pc:docMk/>
            <pc:sldMk cId="3998168100" sldId="256"/>
            <ac:spMk id="130" creationId="{AFE82D5E-6AE3-4727-898D-BD86B4544BB6}"/>
          </ac:spMkLst>
        </pc:spChg>
        <pc:cxnChg chg="add mod">
          <ac:chgData name="Vicky Aouad" userId="9d5965c8-33f1-4ca3-8417-cc2e2e0c83ed" providerId="ADAL" clId="{DD9B29D4-F7EC-4CB0-AD3A-AFF147652F1C}" dt="2025-08-13T02:21:53.054" v="59" actId="14100"/>
          <ac:cxnSpMkLst>
            <pc:docMk/>
            <pc:sldMk cId="3998168100" sldId="256"/>
            <ac:cxnSpMk id="3" creationId="{067EC718-19F5-AC38-BB8E-59C6825E0B9C}"/>
          </ac:cxnSpMkLst>
        </pc:cxnChg>
        <pc:cxnChg chg="add mod">
          <ac:chgData name="Vicky Aouad" userId="9d5965c8-33f1-4ca3-8417-cc2e2e0c83ed" providerId="ADAL" clId="{DD9B29D4-F7EC-4CB0-AD3A-AFF147652F1C}" dt="2025-08-13T02:23:11.945" v="70" actId="1035"/>
          <ac:cxnSpMkLst>
            <pc:docMk/>
            <pc:sldMk cId="3998168100" sldId="256"/>
            <ac:cxnSpMk id="12" creationId="{C9930B97-DBE8-6E63-E8E3-817F28CE1712}"/>
          </ac:cxnSpMkLst>
        </pc:cxnChg>
        <pc:cxnChg chg="add mod">
          <ac:chgData name="Vicky Aouad" userId="9d5965c8-33f1-4ca3-8417-cc2e2e0c83ed" providerId="ADAL" clId="{DD9B29D4-F7EC-4CB0-AD3A-AFF147652F1C}" dt="2025-08-13T02:23:08.330" v="68" actId="1076"/>
          <ac:cxnSpMkLst>
            <pc:docMk/>
            <pc:sldMk cId="3998168100" sldId="256"/>
            <ac:cxnSpMk id="13" creationId="{0E2A3F3E-8A4C-3C0B-432D-79FE4EF05F2D}"/>
          </ac:cxnSpMkLst>
        </pc:cxnChg>
        <pc:cxnChg chg="mod">
          <ac:chgData name="Vicky Aouad" userId="9d5965c8-33f1-4ca3-8417-cc2e2e0c83ed" providerId="ADAL" clId="{DD9B29D4-F7EC-4CB0-AD3A-AFF147652F1C}" dt="2025-08-13T02:22:49.122" v="63" actId="693"/>
          <ac:cxnSpMkLst>
            <pc:docMk/>
            <pc:sldMk cId="3998168100" sldId="256"/>
            <ac:cxnSpMk id="86" creationId="{4B96609D-6C5D-4BA4-BC5E-AD9AB75F7C7C}"/>
          </ac:cxnSpMkLst>
        </pc:cxnChg>
        <pc:cxnChg chg="mod">
          <ac:chgData name="Vicky Aouad" userId="9d5965c8-33f1-4ca3-8417-cc2e2e0c83ed" providerId="ADAL" clId="{DD9B29D4-F7EC-4CB0-AD3A-AFF147652F1C}" dt="2025-08-13T02:22:24.488" v="60" actId="14100"/>
          <ac:cxnSpMkLst>
            <pc:docMk/>
            <pc:sldMk cId="3998168100" sldId="256"/>
            <ac:cxnSpMk id="92" creationId="{1A202ED0-CF00-497F-99C5-0C37F5DCAC7B}"/>
          </ac:cxnSpMkLst>
        </pc:cxnChg>
        <pc:cxnChg chg="mod">
          <ac:chgData name="Vicky Aouad" userId="9d5965c8-33f1-4ca3-8417-cc2e2e0c83ed" providerId="ADAL" clId="{DD9B29D4-F7EC-4CB0-AD3A-AFF147652F1C}" dt="2025-08-13T02:22:53.210" v="64" actId="14100"/>
          <ac:cxnSpMkLst>
            <pc:docMk/>
            <pc:sldMk cId="3998168100" sldId="256"/>
            <ac:cxnSpMk id="93" creationId="{C247607C-F081-4386-9C7F-4D2FE360D43B}"/>
          </ac:cxnSpMkLst>
        </pc:cxnChg>
      </pc:sldChg>
    </pc:docChg>
  </pc:docChgLst>
  <pc:docChgLst>
    <pc:chgData name="Gareth Fletcher" userId="S::gareth.fletcher@health.nsw.gov.au::6e3b27ce-9b1e-4c07-903a-c266a3db21ab" providerId="AD" clId="Web-{B4AE2FEB-255C-71BE-BE5C-9985AFC3E288}"/>
    <pc:docChg chg="modSld">
      <pc:chgData name="Gareth Fletcher" userId="S::gareth.fletcher@health.nsw.gov.au::6e3b27ce-9b1e-4c07-903a-c266a3db21ab" providerId="AD" clId="Web-{B4AE2FEB-255C-71BE-BE5C-9985AFC3E288}" dt="2025-08-13T04:33:58.727" v="0" actId="20577"/>
      <pc:docMkLst>
        <pc:docMk/>
      </pc:docMkLst>
      <pc:sldChg chg="modSp">
        <pc:chgData name="Gareth Fletcher" userId="S::gareth.fletcher@health.nsw.gov.au::6e3b27ce-9b1e-4c07-903a-c266a3db21ab" providerId="AD" clId="Web-{B4AE2FEB-255C-71BE-BE5C-9985AFC3E288}" dt="2025-08-13T04:33:58.727" v="0" actId="20577"/>
        <pc:sldMkLst>
          <pc:docMk/>
          <pc:sldMk cId="3998168100" sldId="256"/>
        </pc:sldMkLst>
        <pc:spChg chg="mod">
          <ac:chgData name="Gareth Fletcher" userId="S::gareth.fletcher@health.nsw.gov.au::6e3b27ce-9b1e-4c07-903a-c266a3db21ab" providerId="AD" clId="Web-{B4AE2FEB-255C-71BE-BE5C-9985AFC3E288}" dt="2025-08-13T04:33:58.727" v="0" actId="20577"/>
          <ac:spMkLst>
            <pc:docMk/>
            <pc:sldMk cId="3998168100" sldId="256"/>
            <ac:spMk id="106" creationId="{A033124E-4A70-4246-A746-9E062238A8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0AA4-A54D-4437-9829-2D2ECDD10C6D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A92EA-70A2-4F04-B8B5-1044D87C9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973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1pPr>
    <a:lvl2pPr marL="69119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2pPr>
    <a:lvl3pPr marL="138239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3pPr>
    <a:lvl4pPr marL="207358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4pPr>
    <a:lvl5pPr marL="276478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5pPr>
    <a:lvl6pPr marL="345597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6pPr>
    <a:lvl7pPr marL="414717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7pPr>
    <a:lvl8pPr marL="483836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8pPr>
    <a:lvl9pPr marL="552956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09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8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80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236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35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46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83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60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706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4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38">
            <a:extLst>
              <a:ext uri="{FF2B5EF4-FFF2-40B4-BE49-F238E27FC236}">
                <a16:creationId xmlns:a16="http://schemas.microsoft.com/office/drawing/2014/main" id="{93DA05F7-A310-4AD0-8F81-875676BE3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9487" y="3457575"/>
            <a:ext cx="2124075" cy="31813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Team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FBB2554-4083-47E8-B4CE-CD6E28ED3ED7}"/>
              </a:ext>
            </a:extLst>
          </p:cNvPr>
          <p:cNvCxnSpPr/>
          <p:nvPr/>
        </p:nvCxnSpPr>
        <p:spPr>
          <a:xfrm>
            <a:off x="1508760" y="402590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4AEC362-8B55-43EE-B964-F5D14B2DC04E}"/>
              </a:ext>
            </a:extLst>
          </p:cNvPr>
          <p:cNvGrpSpPr/>
          <p:nvPr/>
        </p:nvGrpSpPr>
        <p:grpSpPr>
          <a:xfrm>
            <a:off x="3400425" y="4333875"/>
            <a:ext cx="3267075" cy="3086100"/>
            <a:chOff x="0" y="0"/>
            <a:chExt cx="3267075" cy="3086100"/>
          </a:xfrm>
        </p:grpSpPr>
        <p:sp>
          <p:nvSpPr>
            <p:cNvPr id="65" name="Rounded Rectangle 38">
              <a:extLst>
                <a:ext uri="{FF2B5EF4-FFF2-40B4-BE49-F238E27FC236}">
                  <a16:creationId xmlns:a16="http://schemas.microsoft.com/office/drawing/2014/main" id="{C8E530AC-6E64-4615-A84D-0027C8615BFB}"/>
                </a:ext>
              </a:extLst>
            </p:cNvPr>
            <p:cNvSpPr/>
            <p:nvPr/>
          </p:nvSpPr>
          <p:spPr>
            <a:xfrm>
              <a:off x="0" y="0"/>
              <a:ext cx="3267075" cy="30861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Data Manager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0855ADB-1542-426A-826B-114626A36BEF}"/>
                </a:ext>
              </a:extLst>
            </p:cNvPr>
            <p:cNvSpPr/>
            <p:nvPr/>
          </p:nvSpPr>
          <p:spPr>
            <a:xfrm>
              <a:off x="209550" y="514350"/>
              <a:ext cx="2628900" cy="14097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primary content data (collected via participant recruitment)</a:t>
              </a:r>
            </a:p>
            <a:p>
              <a:pPr marL="342900" lvl="0" indent="-342900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Questionnaires </a:t>
              </a:r>
            </a:p>
            <a:p>
              <a:pPr marL="342900" lvl="0" indent="-342900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Medical records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MBS and PBS data (via Services Australia)                    </a:t>
              </a:r>
            </a:p>
          </p:txBody>
        </p:sp>
        <p:sp>
          <p:nvSpPr>
            <p:cNvPr id="67" name="Text Box 2">
              <a:extLst>
                <a:ext uri="{FF2B5EF4-FFF2-40B4-BE49-F238E27FC236}">
                  <a16:creationId xmlns:a16="http://schemas.microsoft.com/office/drawing/2014/main" id="{94DA376B-7CCA-40F5-ABD0-3E3F353A2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549" y="1990725"/>
              <a:ext cx="2628900" cy="84462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primary identifying data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Name, DOB, Sex, Address, StudyID assigned to each participant</a:t>
              </a:r>
            </a:p>
          </p:txBody>
        </p:sp>
      </p:grpSp>
      <p:sp>
        <p:nvSpPr>
          <p:cNvPr id="68" name="Oval 57">
            <a:extLst>
              <a:ext uri="{FF2B5EF4-FFF2-40B4-BE49-F238E27FC236}">
                <a16:creationId xmlns:a16="http://schemas.microsoft.com/office/drawing/2014/main" id="{5E193EAA-7E4C-4F2C-A640-951E152D2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4286" y="4417694"/>
            <a:ext cx="1514475" cy="12592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storage and analysis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SAE platform</a:t>
            </a:r>
            <a:endParaRPr kumimoji="0" lang="en-US" altLang="en-US" sz="11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83CBA9C-570E-4E02-865C-5C9802556F4B}"/>
              </a:ext>
            </a:extLst>
          </p:cNvPr>
          <p:cNvGrpSpPr/>
          <p:nvPr/>
        </p:nvGrpSpPr>
        <p:grpSpPr>
          <a:xfrm>
            <a:off x="6238874" y="6089257"/>
            <a:ext cx="2122408" cy="1397393"/>
            <a:chOff x="606513" y="-578243"/>
            <a:chExt cx="2047676" cy="1397393"/>
          </a:xfrm>
        </p:grpSpPr>
        <p:sp>
          <p:nvSpPr>
            <p:cNvPr id="70" name="Rounded Rectangle 34">
              <a:extLst>
                <a:ext uri="{FF2B5EF4-FFF2-40B4-BE49-F238E27FC236}">
                  <a16:creationId xmlns:a16="http://schemas.microsoft.com/office/drawing/2014/main" id="{3DD85A8F-E3CA-4A4C-9C86-CBF830190D2E}"/>
                </a:ext>
              </a:extLst>
            </p:cNvPr>
            <p:cNvSpPr/>
            <p:nvPr/>
          </p:nvSpPr>
          <p:spPr>
            <a:xfrm>
              <a:off x="996839" y="-578243"/>
              <a:ext cx="1657350" cy="828675"/>
            </a:xfrm>
            <a:prstGeom prst="round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5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AU" sz="1100" i="1" dirty="0">
                  <a:solidFill>
                    <a:srgbClr val="4472C4"/>
                  </a:solidFill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solidFill>
                    <a:srgbClr val="4472C4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linkage variables securely sent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10E4248C-DF77-44FA-A673-E5364FA5E4A6}"/>
                </a:ext>
              </a:extLst>
            </p:cNvPr>
            <p:cNvCxnSpPr>
              <a:cxnSpLocks/>
            </p:cNvCxnSpPr>
            <p:nvPr/>
          </p:nvCxnSpPr>
          <p:spPr>
            <a:xfrm>
              <a:off x="606513" y="28575"/>
              <a:ext cx="171758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EB1D46CF-55A2-44D5-9818-38F69C712F5F}"/>
                </a:ext>
              </a:extLst>
            </p:cNvPr>
            <p:cNvCxnSpPr/>
            <p:nvPr/>
          </p:nvCxnSpPr>
          <p:spPr>
            <a:xfrm>
              <a:off x="2333625" y="28575"/>
              <a:ext cx="0" cy="7905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A9A393C-B9EA-4987-ADBC-19BD808B59D4}"/>
              </a:ext>
            </a:extLst>
          </p:cNvPr>
          <p:cNvCxnSpPr/>
          <p:nvPr/>
        </p:nvCxnSpPr>
        <p:spPr>
          <a:xfrm flipH="1">
            <a:off x="2866390" y="2333625"/>
            <a:ext cx="962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D322A7B-FA13-4BBD-9ACD-ABB5D0549C30}"/>
              </a:ext>
            </a:extLst>
          </p:cNvPr>
          <p:cNvGrpSpPr/>
          <p:nvPr/>
        </p:nvGrpSpPr>
        <p:grpSpPr>
          <a:xfrm>
            <a:off x="2857500" y="2324100"/>
            <a:ext cx="742950" cy="4467225"/>
            <a:chOff x="0" y="-1162050"/>
            <a:chExt cx="742950" cy="4467225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1E6E79D-47B8-499B-9D17-8CA3DDEF2AB5}"/>
                </a:ext>
              </a:extLst>
            </p:cNvPr>
            <p:cNvCxnSpPr/>
            <p:nvPr/>
          </p:nvCxnSpPr>
          <p:spPr>
            <a:xfrm>
              <a:off x="0" y="-1162050"/>
              <a:ext cx="0" cy="44672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802870BB-8CAA-410A-85F7-9AA40DC3EFF1}"/>
                </a:ext>
              </a:extLst>
            </p:cNvPr>
            <p:cNvCxnSpPr/>
            <p:nvPr/>
          </p:nvCxnSpPr>
          <p:spPr>
            <a:xfrm>
              <a:off x="0" y="3305175"/>
              <a:ext cx="7429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5704F351-D6F9-4CAC-8FCE-9B8B3B13E16A}"/>
                </a:ext>
              </a:extLst>
            </p:cNvPr>
            <p:cNvCxnSpPr/>
            <p:nvPr/>
          </p:nvCxnSpPr>
          <p:spPr>
            <a:xfrm>
              <a:off x="9525" y="2190750"/>
              <a:ext cx="73342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3268649C-79DD-4520-9AA0-8D914679BAB1}"/>
              </a:ext>
            </a:extLst>
          </p:cNvPr>
          <p:cNvGrpSpPr/>
          <p:nvPr/>
        </p:nvGrpSpPr>
        <p:grpSpPr>
          <a:xfrm>
            <a:off x="5048250" y="5676899"/>
            <a:ext cx="7861300" cy="4419602"/>
            <a:chOff x="0" y="-981076"/>
            <a:chExt cx="7861300" cy="4419602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B6964C98-534B-4542-97D2-44D6FEE1D368}"/>
                </a:ext>
              </a:extLst>
            </p:cNvPr>
            <p:cNvCxnSpPr/>
            <p:nvPr/>
          </p:nvCxnSpPr>
          <p:spPr>
            <a:xfrm>
              <a:off x="2828925" y="3419475"/>
              <a:ext cx="4343400" cy="0"/>
            </a:xfrm>
            <a:prstGeom prst="line">
              <a:avLst/>
            </a:prstGeom>
            <a:ln>
              <a:solidFill>
                <a:srgbClr val="D09E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9914259F-212A-4325-99F7-8E461C9CAD67}"/>
                </a:ext>
              </a:extLst>
            </p:cNvPr>
            <p:cNvGrpSpPr/>
            <p:nvPr/>
          </p:nvGrpSpPr>
          <p:grpSpPr>
            <a:xfrm>
              <a:off x="6505575" y="-981076"/>
              <a:ext cx="1355725" cy="4419602"/>
              <a:chOff x="0" y="-981076"/>
              <a:chExt cx="1355725" cy="4419602"/>
            </a:xfrm>
          </p:grpSpPr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24373550-B817-4118-9587-97CF66F99DB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7700" y="-981076"/>
                <a:ext cx="0" cy="4419602"/>
              </a:xfrm>
              <a:prstGeom prst="straightConnector1">
                <a:avLst/>
              </a:prstGeom>
              <a:ln>
                <a:solidFill>
                  <a:srgbClr val="D09E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891E1C20-94AA-4841-8281-A034F489B870}"/>
                  </a:ext>
                </a:extLst>
              </p:cNvPr>
              <p:cNvSpPr/>
              <p:nvPr/>
            </p:nvSpPr>
            <p:spPr>
              <a:xfrm>
                <a:off x="0" y="923925"/>
                <a:ext cx="1355725" cy="156210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De-identified Linked NSW Health Data</a:t>
                </a:r>
                <a:endPara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133D1F3-516A-497E-831E-11D0FEEFF535}"/>
                </a:ext>
              </a:extLst>
            </p:cNvPr>
            <p:cNvGrpSpPr/>
            <p:nvPr/>
          </p:nvGrpSpPr>
          <p:grpSpPr>
            <a:xfrm>
              <a:off x="0" y="828675"/>
              <a:ext cx="4629150" cy="2590800"/>
              <a:chOff x="0" y="0"/>
              <a:chExt cx="4629150" cy="2590800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D6CDAB6-B564-4DD8-8E61-9EEF70C91398}"/>
                  </a:ext>
                </a:extLst>
              </p:cNvPr>
              <p:cNvGrpSpPr/>
              <p:nvPr/>
            </p:nvGrpSpPr>
            <p:grpSpPr>
              <a:xfrm>
                <a:off x="942975" y="0"/>
                <a:ext cx="3686175" cy="2590800"/>
                <a:chOff x="0" y="0"/>
                <a:chExt cx="3686175" cy="2590800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B3C44C2B-743E-41AF-908F-0B57F54C740C}"/>
                    </a:ext>
                  </a:extLst>
                </p:cNvPr>
                <p:cNvGrpSpPr/>
                <p:nvPr/>
              </p:nvGrpSpPr>
              <p:grpSpPr>
                <a:xfrm>
                  <a:off x="0" y="847693"/>
                  <a:ext cx="3686175" cy="1477677"/>
                  <a:chOff x="0" y="-32"/>
                  <a:chExt cx="3686175" cy="1477677"/>
                </a:xfrm>
              </p:grpSpPr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1A202ED0-CF00-497F-99C5-0C37F5DCAC7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47675" y="-32"/>
                    <a:ext cx="2867025" cy="9557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C247607C-F081-4386-9C7F-4D2FE360D4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47675" y="1466778"/>
                    <a:ext cx="2857500" cy="10867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8F709BD4-F72A-4534-9BF8-7A71EF543D42}"/>
                      </a:ext>
                    </a:extLst>
                  </p:cNvPr>
                  <p:cNvCxnSpPr/>
                  <p:nvPr/>
                </p:nvCxnSpPr>
                <p:spPr>
                  <a:xfrm>
                    <a:off x="447675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>
                    <a:extLst>
                      <a:ext uri="{FF2B5EF4-FFF2-40B4-BE49-F238E27FC236}">
                        <a16:creationId xmlns:a16="http://schemas.microsoft.com/office/drawing/2014/main" id="{5448905E-0189-4A86-9248-118636272A96}"/>
                      </a:ext>
                    </a:extLst>
                  </p:cNvPr>
                  <p:cNvCxnSpPr/>
                  <p:nvPr/>
                </p:nvCxnSpPr>
                <p:spPr>
                  <a:xfrm>
                    <a:off x="1314450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>
                    <a:extLst>
                      <a:ext uri="{FF2B5EF4-FFF2-40B4-BE49-F238E27FC236}">
                        <a16:creationId xmlns:a16="http://schemas.microsoft.com/office/drawing/2014/main" id="{A96B9FB9-DC38-460E-821D-515BEB1B87E8}"/>
                      </a:ext>
                    </a:extLst>
                  </p:cNvPr>
                  <p:cNvCxnSpPr/>
                  <p:nvPr/>
                </p:nvCxnSpPr>
                <p:spPr>
                  <a:xfrm>
                    <a:off x="22860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>
                    <a:extLst>
                      <a:ext uri="{FF2B5EF4-FFF2-40B4-BE49-F238E27FC236}">
                        <a16:creationId xmlns:a16="http://schemas.microsoft.com/office/drawing/2014/main" id="{37E82537-3336-4BE9-BE95-C6C051C62B5D}"/>
                      </a:ext>
                    </a:extLst>
                  </p:cNvPr>
                  <p:cNvCxnSpPr/>
                  <p:nvPr/>
                </p:nvCxnSpPr>
                <p:spPr>
                  <a:xfrm>
                    <a:off x="33147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820067D5-7167-4D16-A6FE-77795EDFBA93}"/>
                      </a:ext>
                    </a:extLst>
                  </p:cNvPr>
                  <p:cNvSpPr/>
                  <p:nvPr/>
                </p:nvSpPr>
                <p:spPr>
                  <a:xfrm>
                    <a:off x="0" y="495300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</a:t>
                    </a:r>
                    <a:r>
                      <a:rPr lang="en-US" sz="1100" dirty="0">
                        <a:effectLst/>
                        <a:highlight>
                          <a:srgbClr val="FFFF00"/>
                        </a:highlight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Dataset</a:t>
                    </a:r>
                    <a:endParaRPr lang="en-AU" sz="1100" dirty="0">
                      <a:effectLst/>
                      <a:highlight>
                        <a:srgbClr val="FFFF00"/>
                      </a:highlight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42AA829E-67F5-485E-A1E9-014FB309D2CB}"/>
                      </a:ext>
                    </a:extLst>
                  </p:cNvPr>
                  <p:cNvSpPr/>
                  <p:nvPr/>
                </p:nvSpPr>
                <p:spPr>
                  <a:xfrm>
                    <a:off x="9525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</a:t>
                    </a:r>
                    <a:r>
                      <a:rPr lang="en-US" sz="1100" dirty="0">
                        <a:effectLst/>
                        <a:highlight>
                          <a:srgbClr val="FFFF00"/>
                        </a:highlight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Dataset</a:t>
                    </a:r>
                    <a:endParaRPr lang="en-AU" sz="1100" dirty="0">
                      <a:effectLst/>
                      <a:highlight>
                        <a:srgbClr val="FFFF00"/>
                      </a:highlight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EDA060F-E59A-4D3D-ABF4-754E1F1E4A2F}"/>
                      </a:ext>
                    </a:extLst>
                  </p:cNvPr>
                  <p:cNvSpPr/>
                  <p:nvPr/>
                </p:nvSpPr>
                <p:spPr>
                  <a:xfrm>
                    <a:off x="19050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</a:t>
                    </a:r>
                    <a:r>
                      <a:rPr lang="en-US" sz="1100" dirty="0">
                        <a:effectLst/>
                        <a:highlight>
                          <a:srgbClr val="FFFF00"/>
                        </a:highlight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Dataset</a:t>
                    </a:r>
                    <a:endParaRPr lang="en-AU" sz="1100" dirty="0">
                      <a:effectLst/>
                      <a:highlight>
                        <a:srgbClr val="FFFF00"/>
                      </a:highlight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67183ED3-9A1D-4898-B415-3F4471E1A0CF}"/>
                      </a:ext>
                    </a:extLst>
                  </p:cNvPr>
                  <p:cNvSpPr/>
                  <p:nvPr/>
                </p:nvSpPr>
                <p:spPr>
                  <a:xfrm>
                    <a:off x="2914650" y="46672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</a:t>
                    </a:r>
                    <a:r>
                      <a:rPr lang="en-US" sz="1100" dirty="0">
                        <a:effectLst/>
                        <a:highlight>
                          <a:srgbClr val="FFFF00"/>
                        </a:highlight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Dataset</a:t>
                    </a:r>
                    <a:endParaRPr lang="en-AU" sz="1100" dirty="0">
                      <a:effectLst/>
                      <a:highlight>
                        <a:srgbClr val="FFFF00"/>
                      </a:highlight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89" name="Rounded Rectangle 38">
                  <a:extLst>
                    <a:ext uri="{FF2B5EF4-FFF2-40B4-BE49-F238E27FC236}">
                      <a16:creationId xmlns:a16="http://schemas.microsoft.com/office/drawing/2014/main" id="{EA0CAF1C-0B62-47B4-83B2-D08F60F2DA34}"/>
                    </a:ext>
                  </a:extLst>
                </p:cNvPr>
                <p:cNvSpPr/>
                <p:nvPr/>
              </p:nvSpPr>
              <p:spPr>
                <a:xfrm>
                  <a:off x="1409700" y="0"/>
                  <a:ext cx="1123950" cy="504825"/>
                </a:xfrm>
                <a:prstGeom prst="roundRect">
                  <a:avLst/>
                </a:prstGeom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b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CHeReL</a:t>
                  </a:r>
                  <a:endParaRPr lang="en-A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3175F5E1-05B9-40CD-8D91-6B9ED27D79D0}"/>
                    </a:ext>
                  </a:extLst>
                </p:cNvPr>
                <p:cNvCxnSpPr/>
                <p:nvPr/>
              </p:nvCxnSpPr>
              <p:spPr>
                <a:xfrm>
                  <a:off x="1933575" y="523875"/>
                  <a:ext cx="0" cy="32385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EFE4480-F9F8-4F8B-A277-E4B0CB070D1D}"/>
                    </a:ext>
                  </a:extLst>
                </p:cNvPr>
                <p:cNvCxnSpPr/>
                <p:nvPr/>
              </p:nvCxnSpPr>
              <p:spPr>
                <a:xfrm>
                  <a:off x="1876425" y="2324100"/>
                  <a:ext cx="0" cy="26670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B96609D-6C5D-4BA4-BC5E-AD9AB75F7C7C}"/>
                  </a:ext>
                </a:extLst>
              </p:cNvPr>
              <p:cNvCxnSpPr/>
              <p:nvPr/>
            </p:nvCxnSpPr>
            <p:spPr>
              <a:xfrm>
                <a:off x="476250" y="857250"/>
                <a:ext cx="0" cy="1456055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6344F90F-F597-48D1-A2E5-53C4B5C75D0C}"/>
                  </a:ext>
                </a:extLst>
              </p:cNvPr>
              <p:cNvSpPr/>
              <p:nvPr/>
            </p:nvSpPr>
            <p:spPr>
              <a:xfrm>
                <a:off x="0" y="1343025"/>
                <a:ext cx="771525" cy="542925"/>
              </a:xfrm>
              <a:prstGeom prst="rect">
                <a:avLst/>
              </a:prstGeom>
              <a:ln>
                <a:prstDash val="dash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i="1" dirty="0">
                    <a:effectLst/>
                    <a:highlight>
                      <a:srgbClr val="FFFF00"/>
                    </a:highlight>
                    <a:ea typeface="Calibri" panose="020F0502020204030204" pitchFamily="34" charset="0"/>
                    <a:cs typeface="Times New Roman" panose="02020603050405020304" pitchFamily="18" charset="0"/>
                  </a:rPr>
                  <a:t>Study</a:t>
                </a: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Dataset</a:t>
                </a:r>
                <a:endPara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7A2DCD-0612-4179-BFFE-8DB6A7F74599}"/>
              </a:ext>
            </a:extLst>
          </p:cNvPr>
          <p:cNvGrpSpPr/>
          <p:nvPr/>
        </p:nvGrpSpPr>
        <p:grpSpPr>
          <a:xfrm>
            <a:off x="3695700" y="828675"/>
            <a:ext cx="2571750" cy="3324225"/>
            <a:chOff x="0" y="0"/>
            <a:chExt cx="2571750" cy="3324225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194980C-E197-46FB-9245-695CC7685181}"/>
                </a:ext>
              </a:extLst>
            </p:cNvPr>
            <p:cNvSpPr/>
            <p:nvPr/>
          </p:nvSpPr>
          <p:spPr>
            <a:xfrm>
              <a:off x="0" y="0"/>
              <a:ext cx="2571750" cy="33242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Cohort Definition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</a:t>
              </a:r>
              <a:endParaRPr lang="en-AU" sz="11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033124E-4A70-4246-A746-9E062238A86A}"/>
                </a:ext>
              </a:extLst>
            </p:cNvPr>
            <p:cNvSpPr/>
            <p:nvPr/>
          </p:nvSpPr>
          <p:spPr>
            <a:xfrm>
              <a:off x="114300" y="914400"/>
              <a:ext cx="2352675" cy="1028700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>
                  <a:effectLst/>
                  <a:ea typeface="Calibri"/>
                  <a:cs typeface="Times New Roman"/>
                </a:rPr>
                <a:t>Cases</a:t>
              </a:r>
              <a:endParaRPr lang="en-US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 of/Criteria for cases</a:t>
              </a:r>
              <a:endParaRPr lang="en-AU" sz="1100" i="1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46E470A1-9C3F-47EA-BBAD-F2FF3BD20961}"/>
                </a:ext>
              </a:extLst>
            </p:cNvPr>
            <p:cNvSpPr/>
            <p:nvPr/>
          </p:nvSpPr>
          <p:spPr>
            <a:xfrm>
              <a:off x="114300" y="2105025"/>
              <a:ext cx="2352675" cy="10287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Controls (if relevant)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 of/Criteria for controls</a:t>
              </a:r>
              <a:endParaRPr lang="en-AU" sz="1100" i="1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28F2E9BA-10DD-4633-968F-37919F1AAD8B}"/>
              </a:ext>
            </a:extLst>
          </p:cNvPr>
          <p:cNvGrpSpPr/>
          <p:nvPr/>
        </p:nvGrpSpPr>
        <p:grpSpPr>
          <a:xfrm>
            <a:off x="6181725" y="3457575"/>
            <a:ext cx="3752850" cy="4276725"/>
            <a:chOff x="0" y="0"/>
            <a:chExt cx="3752850" cy="4276725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E8F1267E-B026-4FD5-AFDF-B25770AC74F3}"/>
                </a:ext>
              </a:extLst>
            </p:cNvPr>
            <p:cNvGrpSpPr/>
            <p:nvPr/>
          </p:nvGrpSpPr>
          <p:grpSpPr>
            <a:xfrm>
              <a:off x="0" y="0"/>
              <a:ext cx="3733800" cy="4276725"/>
              <a:chOff x="0" y="0"/>
              <a:chExt cx="3733800" cy="4276725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D07280E-EE65-47E3-A4AC-124F3C3C01BB}"/>
                  </a:ext>
                </a:extLst>
              </p:cNvPr>
              <p:cNvCxnSpPr/>
              <p:nvPr/>
            </p:nvCxnSpPr>
            <p:spPr>
              <a:xfrm>
                <a:off x="0" y="0"/>
                <a:ext cx="3733800" cy="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25162996-E2E0-4B58-84F1-1A5A69C93090}"/>
                  </a:ext>
                </a:extLst>
              </p:cNvPr>
              <p:cNvCxnSpPr/>
              <p:nvPr/>
            </p:nvCxnSpPr>
            <p:spPr>
              <a:xfrm>
                <a:off x="3733800" y="9525"/>
                <a:ext cx="0" cy="426720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C3C5042B-E95E-4B24-8234-5D002E770D8D}"/>
                  </a:ext>
                </a:extLst>
              </p:cNvPr>
              <p:cNvCxnSpPr/>
              <p:nvPr/>
            </p:nvCxnSpPr>
            <p:spPr>
              <a:xfrm flipH="1">
                <a:off x="2333625" y="4276725"/>
                <a:ext cx="1400175" cy="0"/>
              </a:xfrm>
              <a:prstGeom prst="straightConnector1">
                <a:avLst/>
              </a:prstGeom>
              <a:ln>
                <a:solidFill>
                  <a:schemeClr val="bg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Text Box 2">
              <a:extLst>
                <a:ext uri="{FF2B5EF4-FFF2-40B4-BE49-F238E27FC236}">
                  <a16:creationId xmlns:a16="http://schemas.microsoft.com/office/drawing/2014/main" id="{10DAF0A9-A1D1-44F2-82DA-59E8CEA1A8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4100" y="38100"/>
              <a:ext cx="1428750" cy="4465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solidFill>
                    <a:srgbClr val="767171"/>
                  </a:solidFill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Notes e.g. CHeReL to identify Controls</a:t>
              </a:r>
              <a:endParaRPr lang="en-AU" sz="1100" i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5B89AC3B-EA0A-499B-866F-C5EB2B7DE6EE}"/>
              </a:ext>
            </a:extLst>
          </p:cNvPr>
          <p:cNvSpPr txBox="1"/>
          <p:nvPr/>
        </p:nvSpPr>
        <p:spPr>
          <a:xfrm>
            <a:off x="114299" y="123825"/>
            <a:ext cx="775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External Cohort(s) where CHeReL links cohort identifiers only</a:t>
            </a:r>
            <a:endParaRPr lang="en-AU" dirty="0"/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993BE191-CA01-4724-B139-D5E79727ED08}"/>
              </a:ext>
            </a:extLst>
          </p:cNvPr>
          <p:cNvCxnSpPr/>
          <p:nvPr/>
        </p:nvCxnSpPr>
        <p:spPr>
          <a:xfrm>
            <a:off x="6238875" y="5097780"/>
            <a:ext cx="52054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ounded Rectangle 34">
            <a:extLst>
              <a:ext uri="{FF2B5EF4-FFF2-40B4-BE49-F238E27FC236}">
                <a16:creationId xmlns:a16="http://schemas.microsoft.com/office/drawing/2014/main" id="{AFE82D5E-6AE3-4727-898D-BD86B4544BB6}"/>
              </a:ext>
            </a:extLst>
          </p:cNvPr>
          <p:cNvSpPr/>
          <p:nvPr/>
        </p:nvSpPr>
        <p:spPr>
          <a:xfrm>
            <a:off x="8254082" y="5043908"/>
            <a:ext cx="1657350" cy="55245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AU" sz="1100" i="1" dirty="0">
                <a:solidFill>
                  <a:srgbClr val="4472C4"/>
                </a:solidFill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Study</a:t>
            </a:r>
            <a:r>
              <a:rPr lang="en-AU" sz="1100" dirty="0">
                <a:solidFill>
                  <a:srgbClr val="4472C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content variables securely sent</a:t>
            </a:r>
            <a:endParaRPr lang="en-A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067EC718-19F5-AC38-BB8E-59C6825E0B9C}"/>
              </a:ext>
            </a:extLst>
          </p:cNvPr>
          <p:cNvCxnSpPr>
            <a:cxnSpLocks/>
          </p:cNvCxnSpPr>
          <p:nvPr/>
        </p:nvCxnSpPr>
        <p:spPr>
          <a:xfrm rot="10800000">
            <a:off x="6667500" y="6906059"/>
            <a:ext cx="1047750" cy="568717"/>
          </a:xfrm>
          <a:prstGeom prst="bentConnector3">
            <a:avLst>
              <a:gd name="adj1" fmla="val 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Rounded Rectangle 34">
            <a:extLst>
              <a:ext uri="{FF2B5EF4-FFF2-40B4-BE49-F238E27FC236}">
                <a16:creationId xmlns:a16="http://schemas.microsoft.com/office/drawing/2014/main" id="{941D981C-ADF7-D997-C0A1-198691218711}"/>
              </a:ext>
            </a:extLst>
          </p:cNvPr>
          <p:cNvSpPr/>
          <p:nvPr/>
        </p:nvSpPr>
        <p:spPr>
          <a:xfrm>
            <a:off x="6552643" y="6778626"/>
            <a:ext cx="1400732" cy="625082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AU" sz="1100" dirty="0">
                <a:solidFill>
                  <a:schemeClr val="accent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Linkage keys returned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930B97-DBE8-6E63-E8E3-817F28CE1712}"/>
              </a:ext>
            </a:extLst>
          </p:cNvPr>
          <p:cNvCxnSpPr/>
          <p:nvPr/>
        </p:nvCxnSpPr>
        <p:spPr>
          <a:xfrm flipH="1">
            <a:off x="5524500" y="8334375"/>
            <a:ext cx="9144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E2A3F3E-8A4C-3C0B-432D-79FE4EF05F2D}"/>
              </a:ext>
            </a:extLst>
          </p:cNvPr>
          <p:cNvCxnSpPr/>
          <p:nvPr/>
        </p:nvCxnSpPr>
        <p:spPr>
          <a:xfrm flipH="1">
            <a:off x="5534025" y="9799955"/>
            <a:ext cx="9144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8168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7a7e31-7bd5-494c-b9de-75f0b0004058">
      <Terms xmlns="http://schemas.microsoft.com/office/infopath/2007/PartnerControls"/>
    </lcf76f155ced4ddcb4097134ff3c332f>
    <TaxCatchAll xmlns="bc6ee682-e109-4fb3-92b3-b23213b3933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40686B821CE4E80BB13A29B1DDA2A" ma:contentTypeVersion="16" ma:contentTypeDescription="Create a new document." ma:contentTypeScope="" ma:versionID="efe3c4476c9b0f3be84dfe675eb987dd">
  <xsd:schema xmlns:xsd="http://www.w3.org/2001/XMLSchema" xmlns:xs="http://www.w3.org/2001/XMLSchema" xmlns:p="http://schemas.microsoft.com/office/2006/metadata/properties" xmlns:ns2="f17a7e31-7bd5-494c-b9de-75f0b0004058" xmlns:ns3="bc6ee682-e109-4fb3-92b3-b23213b3933c" targetNamespace="http://schemas.microsoft.com/office/2006/metadata/properties" ma:root="true" ma:fieldsID="1bb5e9370be331d2c32210e686ee4aef" ns2:_="" ns3:_="">
    <xsd:import namespace="f17a7e31-7bd5-494c-b9de-75f0b0004058"/>
    <xsd:import namespace="bc6ee682-e109-4fb3-92b3-b23213b393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7a7e31-7bd5-494c-b9de-75f0b00040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a4c9e2d-f8e3-4a57-bac9-17bee8f457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ee682-e109-4fb3-92b3-b23213b393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619f414-335b-4bff-a4dd-dfc8373ff165}" ma:internalName="TaxCatchAll" ma:showField="CatchAllData" ma:web="bc6ee682-e109-4fb3-92b3-b23213b393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6E15B0-42DD-496D-93B5-6E427C38F5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14E335-A66B-407F-B4F5-BAA5C352D245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ebcdd813-3066-4535-8eea-3b90127b691f"/>
    <ds:schemaRef ds:uri="http://www.w3.org/XML/1998/namespace"/>
    <ds:schemaRef ds:uri="f17a7e31-7bd5-494c-b9de-75f0b0004058"/>
    <ds:schemaRef ds:uri="bc6ee682-e109-4fb3-92b3-b23213b3933c"/>
  </ds:schemaRefs>
</ds:datastoreItem>
</file>

<file path=customXml/itemProps3.xml><?xml version="1.0" encoding="utf-8"?>
<ds:datastoreItem xmlns:ds="http://schemas.openxmlformats.org/officeDocument/2006/customXml" ds:itemID="{E7EFE1D1-4DAB-4C9E-AA17-69F66B41EE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7a7e31-7bd5-494c-b9de-75f0b0004058"/>
    <ds:schemaRef ds:uri="bc6ee682-e109-4fb3-92b3-b23213b393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</TotalTime>
  <Words>137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Aouad</dc:creator>
  <cp:lastModifiedBy>Vicky Aouad</cp:lastModifiedBy>
  <cp:revision>20</cp:revision>
  <dcterms:created xsi:type="dcterms:W3CDTF">2021-11-28T22:50:39Z</dcterms:created>
  <dcterms:modified xsi:type="dcterms:W3CDTF">2025-08-13T04:34:07Z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0x010100E5840686B821CE4E80BB13A29B1DDA2A</vt:lpwstr>
  </property>
  <property fmtid="{D5CDD505-2E9C-101B-9397-08002B2CF9AE}" pid="3" name="MediaServiceImageTags">
    <vt:lpwstr/>
  </property>
</Properties>
</file>