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E00"/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1" d="100"/>
          <a:sy n="81" d="100"/>
        </p:scale>
        <p:origin x="2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ky Aouad" userId="9d5965c8-33f1-4ca3-8417-cc2e2e0c83ed" providerId="ADAL" clId="{3C0C5908-06F3-4BA0-90D3-D16FD4DC15F9}"/>
    <pc:docChg chg="modSld">
      <pc:chgData name="Vicky Aouad" userId="9d5965c8-33f1-4ca3-8417-cc2e2e0c83ed" providerId="ADAL" clId="{3C0C5908-06F3-4BA0-90D3-D16FD4DC15F9}" dt="2025-08-13T03:04:10.010" v="11" actId="20577"/>
      <pc:docMkLst>
        <pc:docMk/>
      </pc:docMkLst>
      <pc:sldChg chg="modSp mod">
        <pc:chgData name="Vicky Aouad" userId="9d5965c8-33f1-4ca3-8417-cc2e2e0c83ed" providerId="ADAL" clId="{3C0C5908-06F3-4BA0-90D3-D16FD4DC15F9}" dt="2025-08-13T03:04:10.010" v="11" actId="20577"/>
        <pc:sldMkLst>
          <pc:docMk/>
          <pc:sldMk cId="1062570116" sldId="259"/>
        </pc:sldMkLst>
        <pc:spChg chg="mod">
          <ac:chgData name="Vicky Aouad" userId="9d5965c8-33f1-4ca3-8417-cc2e2e0c83ed" providerId="ADAL" clId="{3C0C5908-06F3-4BA0-90D3-D16FD4DC15F9}" dt="2025-08-13T03:04:00.868" v="1" actId="20577"/>
          <ac:spMkLst>
            <pc:docMk/>
            <pc:sldMk cId="1062570116" sldId="259"/>
            <ac:spMk id="67" creationId="{20BAD7C0-F995-4BED-9D4A-A1B03F1D7A17}"/>
          </ac:spMkLst>
        </pc:spChg>
        <pc:spChg chg="mod">
          <ac:chgData name="Vicky Aouad" userId="9d5965c8-33f1-4ca3-8417-cc2e2e0c83ed" providerId="ADAL" clId="{3C0C5908-06F3-4BA0-90D3-D16FD4DC15F9}" dt="2025-08-13T03:04:10.010" v="11" actId="20577"/>
          <ac:spMkLst>
            <pc:docMk/>
            <pc:sldMk cId="1062570116" sldId="259"/>
            <ac:spMk id="118" creationId="{5B89AC3B-EA0A-499B-866F-C5EB2B7DE6E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13/08/2025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66D5E91-D78C-48EE-A8C3-6F19C00FF218}"/>
              </a:ext>
            </a:extLst>
          </p:cNvPr>
          <p:cNvGrpSpPr/>
          <p:nvPr/>
        </p:nvGrpSpPr>
        <p:grpSpPr>
          <a:xfrm>
            <a:off x="12936436" y="5701944"/>
            <a:ext cx="2124075" cy="3181351"/>
            <a:chOff x="11139487" y="3457575"/>
            <a:chExt cx="2124075" cy="3181351"/>
          </a:xfrm>
        </p:grpSpPr>
        <p:sp>
          <p:nvSpPr>
            <p:cNvPr id="61" name="Rounded Rectangle 38">
              <a:extLst>
                <a:ext uri="{FF2B5EF4-FFF2-40B4-BE49-F238E27FC236}">
                  <a16:creationId xmlns:a16="http://schemas.microsoft.com/office/drawing/2014/main" id="{93DA05F7-A310-4AD0-8F81-875676BE35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9487" y="3457575"/>
              <a:ext cx="2124075" cy="318135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Research Team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Oval 57">
              <a:extLst>
                <a:ext uri="{FF2B5EF4-FFF2-40B4-BE49-F238E27FC236}">
                  <a16:creationId xmlns:a16="http://schemas.microsoft.com/office/drawing/2014/main" id="{5E193EAA-7E4C-4F2C-A640-951E152D2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44286" y="4417694"/>
              <a:ext cx="1514475" cy="1259205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70AD47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DATA storage and analysis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platform 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e.g., </a:t>
              </a:r>
              <a:r>
                <a:rPr lang="en-US" altLang="en-US" sz="1100" i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SURE / DataLab</a:t>
              </a:r>
              <a:endParaRPr kumimoji="0" lang="en-US" altLang="en-US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9237F0-EA6E-4D65-BD65-67C302D0EF70}"/>
              </a:ext>
            </a:extLst>
          </p:cNvPr>
          <p:cNvGrpSpPr/>
          <p:nvPr/>
        </p:nvGrpSpPr>
        <p:grpSpPr>
          <a:xfrm>
            <a:off x="4651733" y="7698726"/>
            <a:ext cx="9346741" cy="851642"/>
            <a:chOff x="7152045" y="9170174"/>
            <a:chExt cx="9346741" cy="85164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A6BB3B4-FBF2-47B1-A14B-B810B9A0827B}"/>
                </a:ext>
              </a:extLst>
            </p:cNvPr>
            <p:cNvCxnSpPr>
              <a:cxnSpLocks/>
            </p:cNvCxnSpPr>
            <p:nvPr/>
          </p:nvCxnSpPr>
          <p:spPr>
            <a:xfrm>
              <a:off x="7152045" y="9595995"/>
              <a:ext cx="9346741" cy="0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91E1C20-94AA-4841-8281-A034F489B870}"/>
                </a:ext>
              </a:extLst>
            </p:cNvPr>
            <p:cNvSpPr/>
            <p:nvPr/>
          </p:nvSpPr>
          <p:spPr>
            <a:xfrm>
              <a:off x="13250763" y="9170174"/>
              <a:ext cx="1355725" cy="851642"/>
            </a:xfrm>
            <a:prstGeom prst="rect">
              <a:avLst/>
            </a:prstGeom>
            <a:solidFill>
              <a:schemeClr val="bg1"/>
            </a:solidFill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De-identified linked NSW Health Data </a:t>
              </a:r>
              <a:r>
                <a:rPr lang="en-US" sz="1100" dirty="0">
                  <a:ea typeface="Calibri" panose="020F0502020204030204" pitchFamily="34" charset="0"/>
                  <a:cs typeface="Times New Roman" panose="02020603050405020304" pitchFamily="18" charset="0"/>
                </a:rPr>
                <a:t>content variables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20AE906-EBD5-44CC-9395-EA2FF9A496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98783" y="9396167"/>
              <a:ext cx="1" cy="199828"/>
            </a:xfrm>
            <a:prstGeom prst="straightConnector1">
              <a:avLst/>
            </a:prstGeom>
            <a:ln>
              <a:solidFill>
                <a:schemeClr val="accent4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-468907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1718033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777442"/>
              <a:ext cx="2352675" cy="1165658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e.g., Men and Women aged over 25 years between 2015-2020 who were have an NSW APDC record (i.e., </a:t>
              </a:r>
              <a:r>
                <a:rPr lang="en-US" sz="1100" i="1" dirty="0" err="1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hopsitalised</a:t>
              </a: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) for Gastritis</a:t>
              </a:r>
              <a:endParaRPr lang="en-AU" sz="1100" i="1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</a:t>
              </a:r>
              <a:r>
                <a:rPr lang="en-US" sz="1100" b="1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(if relevant)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 dirty="0"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Description of/Criteria for controls</a:t>
              </a:r>
              <a:endParaRPr lang="en-AU" sz="1100" i="1" dirty="0"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endParaRPr lang="en-AU" sz="11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MLK Defined Cohort(s), with IDs to External Data Linkage Facility </a:t>
            </a:r>
            <a:r>
              <a:rPr lang="en-US" i="1" dirty="0"/>
              <a:t>(e.g. AIHW)</a:t>
            </a:r>
            <a:endParaRPr lang="en-AU" i="1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578F6A6-1384-4128-A01A-412265D3114D}"/>
              </a:ext>
            </a:extLst>
          </p:cNvPr>
          <p:cNvGrpSpPr/>
          <p:nvPr/>
        </p:nvGrpSpPr>
        <p:grpSpPr>
          <a:xfrm>
            <a:off x="4194534" y="2675216"/>
            <a:ext cx="1890118" cy="2805268"/>
            <a:chOff x="4194533" y="2238375"/>
            <a:chExt cx="3751744" cy="3242109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8F1267E-B026-4FD5-AFDF-B25770AC74F3}"/>
                </a:ext>
              </a:extLst>
            </p:cNvPr>
            <p:cNvGrpSpPr/>
            <p:nvPr/>
          </p:nvGrpSpPr>
          <p:grpSpPr>
            <a:xfrm>
              <a:off x="4204059" y="2238376"/>
              <a:ext cx="3742218" cy="3242108"/>
              <a:chOff x="0" y="-1219200"/>
              <a:chExt cx="3742219" cy="54959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D07280E-EE65-47E3-A4AC-124F3C3C01BB}"/>
                  </a:ext>
                </a:extLst>
              </p:cNvPr>
              <p:cNvCxnSpPr/>
              <p:nvPr/>
            </p:nvCxnSpPr>
            <p:spPr>
              <a:xfrm>
                <a:off x="0" y="1044085"/>
                <a:ext cx="3733801" cy="0"/>
              </a:xfrm>
              <a:prstGeom prst="line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5162996-E2E0-4B58-84F1-1A5A69C930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33800" y="-1219200"/>
                <a:ext cx="0" cy="5495925"/>
              </a:xfrm>
              <a:prstGeom prst="line">
                <a:avLst/>
              </a:prstGeom>
              <a:ln/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C3C5042B-E95E-4B24-8234-5D002E770D8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202524" y="4276723"/>
                <a:ext cx="153969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</p:cxnSp>
        </p:grp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99B5A1D-543D-4D89-90C4-59D4682E4105}"/>
                </a:ext>
              </a:extLst>
            </p:cNvPr>
            <p:cNvCxnSpPr>
              <a:cxnSpLocks/>
            </p:cNvCxnSpPr>
            <p:nvPr/>
          </p:nvCxnSpPr>
          <p:spPr>
            <a:xfrm>
              <a:off x="4194533" y="2238375"/>
              <a:ext cx="3733800" cy="0"/>
            </a:xfrm>
            <a:prstGeom prst="line">
              <a:avLst/>
            </a:prstGeom>
            <a:ln/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8372B5E-F88C-4421-89DA-154BBB2722A3}"/>
              </a:ext>
            </a:extLst>
          </p:cNvPr>
          <p:cNvGrpSpPr/>
          <p:nvPr/>
        </p:nvGrpSpPr>
        <p:grpSpPr>
          <a:xfrm>
            <a:off x="1832333" y="5300418"/>
            <a:ext cx="4600575" cy="2824129"/>
            <a:chOff x="3810000" y="7644920"/>
            <a:chExt cx="4600575" cy="2824129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4286250" y="7644920"/>
              <a:ext cx="4124325" cy="2824129"/>
              <a:chOff x="476250" y="0"/>
              <a:chExt cx="4124325" cy="2824129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0"/>
                <a:ext cx="4124325" cy="2824129"/>
                <a:chOff x="-466725" y="0"/>
                <a:chExt cx="4124325" cy="2824129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24325" cy="1480725"/>
                  <a:chOff x="-466725" y="-3080"/>
                  <a:chExt cx="4124325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MLK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 dirty="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886075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 dirty="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76425" y="2324100"/>
                  <a:ext cx="0" cy="500029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8F3E49A-4827-4E45-BF19-CDDE09707A58}"/>
                </a:ext>
              </a:extLst>
            </p:cNvPr>
            <p:cNvSpPr/>
            <p:nvPr/>
          </p:nvSpPr>
          <p:spPr>
            <a:xfrm>
              <a:off x="3810000" y="8987945"/>
              <a:ext cx="771525" cy="542925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NSW MLK Dataset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D77E205-57D7-408E-83A7-2A1B93E07B32}"/>
              </a:ext>
            </a:extLst>
          </p:cNvPr>
          <p:cNvGrpSpPr/>
          <p:nvPr/>
        </p:nvGrpSpPr>
        <p:grpSpPr>
          <a:xfrm>
            <a:off x="9932679" y="2403162"/>
            <a:ext cx="2705100" cy="3929659"/>
            <a:chOff x="522732" y="0"/>
            <a:chExt cx="2705100" cy="3929659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F22F4E3-1AD9-43A7-BD99-C15E779EF016}"/>
                </a:ext>
              </a:extLst>
            </p:cNvPr>
            <p:cNvGrpSpPr/>
            <p:nvPr/>
          </p:nvGrpSpPr>
          <p:grpSpPr>
            <a:xfrm>
              <a:off x="522732" y="850582"/>
              <a:ext cx="2705100" cy="1474788"/>
              <a:chOff x="522732" y="2857"/>
              <a:chExt cx="2705100" cy="1474788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32FF1FD-7A47-480C-938F-67E8C1657F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682" y="2857"/>
                <a:ext cx="2000250" cy="6668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B1C4EE95-2523-456C-9B20-425571A1BF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682" y="1470074"/>
                <a:ext cx="1990725" cy="7571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E72A56A2-13CC-4FD3-BB3A-6608D851866F}"/>
                  </a:ext>
                </a:extLst>
              </p:cNvPr>
              <p:cNvCxnSpPr/>
              <p:nvPr/>
            </p:nvCxnSpPr>
            <p:spPr>
              <a:xfrm>
                <a:off x="884682" y="9525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90A55085-1C34-4038-8D4F-FEC8C7BC2517}"/>
                  </a:ext>
                </a:extLst>
              </p:cNvPr>
              <p:cNvCxnSpPr/>
              <p:nvPr/>
            </p:nvCxnSpPr>
            <p:spPr>
              <a:xfrm>
                <a:off x="1903732" y="19050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49E3970B-7784-4CD2-BEEE-9AAA6FBDD09C}"/>
                  </a:ext>
                </a:extLst>
              </p:cNvPr>
              <p:cNvCxnSpPr/>
              <p:nvPr/>
            </p:nvCxnSpPr>
            <p:spPr>
              <a:xfrm>
                <a:off x="2884932" y="19050"/>
                <a:ext cx="0" cy="1456055"/>
              </a:xfrm>
              <a:prstGeom prst="line">
                <a:avLst/>
              </a:prstGeom>
              <a:ln>
                <a:solidFill>
                  <a:srgbClr val="CC99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576726C7-F006-4455-A3B0-41EB5ECDE4B4}"/>
                  </a:ext>
                </a:extLst>
              </p:cNvPr>
              <p:cNvSpPr/>
              <p:nvPr/>
            </p:nvSpPr>
            <p:spPr>
              <a:xfrm>
                <a:off x="522732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highlight>
                      <a:srgbClr val="FFFF00"/>
                    </a:highlight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id="{4BFDC67B-EF8A-44A6-A660-4E2F3A6FAF47}"/>
                  </a:ext>
                </a:extLst>
              </p:cNvPr>
              <p:cNvSpPr/>
              <p:nvPr/>
            </p:nvSpPr>
            <p:spPr>
              <a:xfrm>
                <a:off x="1475232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highlight>
                      <a:srgbClr val="FFFF00"/>
                    </a:highlight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B937CE76-659A-4444-B5B1-C3E8A0C76764}"/>
                  </a:ext>
                </a:extLst>
              </p:cNvPr>
              <p:cNvSpPr/>
              <p:nvPr/>
            </p:nvSpPr>
            <p:spPr>
              <a:xfrm>
                <a:off x="2456307" y="485775"/>
                <a:ext cx="771525" cy="542925"/>
              </a:xfrm>
              <a:prstGeom prst="rect">
                <a:avLst/>
              </a:prstGeom>
              <a:ln>
                <a:solidFill>
                  <a:srgbClr val="7030A0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dirty="0">
                    <a:effectLst/>
                    <a:highlight>
                      <a:srgbClr val="FFFF00"/>
                    </a:highlight>
                    <a:ea typeface="Calibri" panose="020F0502020204030204" pitchFamily="34" charset="0"/>
                    <a:cs typeface="Times New Roman" panose="02020603050405020304" pitchFamily="18" charset="0"/>
                  </a:rPr>
                  <a:t>AIHW Dataset</a:t>
                </a:r>
                <a:endParaRPr lang="en-AU" sz="1100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7" name="Rounded Rectangle 38">
              <a:extLst>
                <a:ext uri="{FF2B5EF4-FFF2-40B4-BE49-F238E27FC236}">
                  <a16:creationId xmlns:a16="http://schemas.microsoft.com/office/drawing/2014/main" id="{20BAD7C0-F995-4BED-9D4A-A1B03F1D7A17}"/>
                </a:ext>
              </a:extLst>
            </p:cNvPr>
            <p:cNvSpPr/>
            <p:nvPr/>
          </p:nvSpPr>
          <p:spPr>
            <a:xfrm>
              <a:off x="1409700" y="0"/>
              <a:ext cx="1123950" cy="504825"/>
            </a:xfrm>
            <a:prstGeom prst="roundRect">
              <a:avLst/>
            </a:prstGeom>
            <a:ln>
              <a:solidFill>
                <a:srgbClr val="7030A0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highlight>
                    <a:srgbClr val="FFFF00"/>
                  </a:highlight>
                  <a:ea typeface="Calibri" panose="020F0502020204030204" pitchFamily="34" charset="0"/>
                  <a:cs typeface="Times New Roman" panose="02020603050405020304" pitchFamily="18" charset="0"/>
                </a:rPr>
                <a:t>AIHW</a:t>
              </a:r>
              <a:endParaRPr lang="en-AU" sz="1100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7EA57B91-3EC8-4367-9A97-194B2B7269AF}"/>
                </a:ext>
              </a:extLst>
            </p:cNvPr>
            <p:cNvCxnSpPr/>
            <p:nvPr/>
          </p:nvCxnSpPr>
          <p:spPr>
            <a:xfrm>
              <a:off x="1933575" y="523875"/>
              <a:ext cx="0" cy="323850"/>
            </a:xfrm>
            <a:prstGeom prst="line">
              <a:avLst/>
            </a:prstGeom>
            <a:ln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90B86C34-8984-4B1E-A94F-BCE541CE0E03}"/>
                </a:ext>
              </a:extLst>
            </p:cNvPr>
            <p:cNvCxnSpPr>
              <a:cxnSpLocks/>
            </p:cNvCxnSpPr>
            <p:nvPr/>
          </p:nvCxnSpPr>
          <p:spPr>
            <a:xfrm>
              <a:off x="1955396" y="2320925"/>
              <a:ext cx="0" cy="1608734"/>
            </a:xfrm>
            <a:prstGeom prst="line">
              <a:avLst/>
            </a:prstGeom>
            <a:ln>
              <a:solidFill>
                <a:srgbClr val="CC99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3DEC467-E58C-4B41-B548-12C334026EE7}"/>
              </a:ext>
            </a:extLst>
          </p:cNvPr>
          <p:cNvCxnSpPr>
            <a:cxnSpLocks/>
          </p:cNvCxnSpPr>
          <p:nvPr/>
        </p:nvCxnSpPr>
        <p:spPr>
          <a:xfrm>
            <a:off x="4194533" y="2333625"/>
            <a:ext cx="3541672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1F2D368F-5533-46A9-9D76-68B9966AC6A5}"/>
              </a:ext>
            </a:extLst>
          </p:cNvPr>
          <p:cNvCxnSpPr>
            <a:cxnSpLocks/>
          </p:cNvCxnSpPr>
          <p:nvPr/>
        </p:nvCxnSpPr>
        <p:spPr>
          <a:xfrm>
            <a:off x="4194533" y="3251073"/>
            <a:ext cx="3541672" cy="0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35B6D5C-3A8C-48A4-8BC8-15660080AB9F}"/>
              </a:ext>
            </a:extLst>
          </p:cNvPr>
          <p:cNvSpPr/>
          <p:nvPr/>
        </p:nvSpPr>
        <p:spPr>
          <a:xfrm>
            <a:off x="10756384" y="6088981"/>
            <a:ext cx="1355725" cy="851642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De-identified linked AIHW Data content variables</a:t>
            </a:r>
            <a:endParaRPr lang="en-A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5C14140-4707-4DDC-81EF-F264B9FF0FCC}"/>
              </a:ext>
            </a:extLst>
          </p:cNvPr>
          <p:cNvCxnSpPr>
            <a:cxnSpLocks/>
          </p:cNvCxnSpPr>
          <p:nvPr/>
        </p:nvCxnSpPr>
        <p:spPr>
          <a:xfrm>
            <a:off x="7736205" y="2333625"/>
            <a:ext cx="0" cy="917448"/>
          </a:xfrm>
          <a:prstGeom prst="line">
            <a:avLst/>
          </a:prstGeom>
          <a:ln>
            <a:solidFill>
              <a:srgbClr val="F9AB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8CE70E0-8219-4FC6-B276-2B93D8F95A5E}"/>
              </a:ext>
            </a:extLst>
          </p:cNvPr>
          <p:cNvCxnSpPr>
            <a:cxnSpLocks/>
          </p:cNvCxnSpPr>
          <p:nvPr/>
        </p:nvCxnSpPr>
        <p:spPr>
          <a:xfrm>
            <a:off x="7736205" y="2675216"/>
            <a:ext cx="3083442" cy="0"/>
          </a:xfrm>
          <a:prstGeom prst="straightConnector1">
            <a:avLst/>
          </a:prstGeom>
          <a:ln>
            <a:solidFill>
              <a:srgbClr val="F9AB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F418248B-3228-43D6-9791-766B43DE3251}"/>
              </a:ext>
            </a:extLst>
          </p:cNvPr>
          <p:cNvCxnSpPr>
            <a:cxnSpLocks/>
          </p:cNvCxnSpPr>
          <p:nvPr/>
        </p:nvCxnSpPr>
        <p:spPr>
          <a:xfrm>
            <a:off x="13998471" y="6457950"/>
            <a:ext cx="0" cy="204113"/>
          </a:xfrm>
          <a:prstGeom prst="straightConnector1">
            <a:avLst/>
          </a:prstGeom>
          <a:ln>
            <a:solidFill>
              <a:srgbClr val="CC9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C92E0CF-9708-467F-BFFA-E89F63E5BFE9}"/>
              </a:ext>
            </a:extLst>
          </p:cNvPr>
          <p:cNvCxnSpPr/>
          <p:nvPr/>
        </p:nvCxnSpPr>
        <p:spPr>
          <a:xfrm flipH="1">
            <a:off x="12106176" y="6457950"/>
            <a:ext cx="1892295" cy="0"/>
          </a:xfrm>
          <a:prstGeom prst="line">
            <a:avLst/>
          </a:prstGeom>
          <a:ln>
            <a:solidFill>
              <a:srgbClr val="CC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 Box 2">
            <a:extLst>
              <a:ext uri="{FF2B5EF4-FFF2-40B4-BE49-F238E27FC236}">
                <a16:creationId xmlns:a16="http://schemas.microsoft.com/office/drawing/2014/main" id="{4CBFB512-C624-406D-80B1-536174DF5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3907" y="2257425"/>
            <a:ext cx="1783541" cy="446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AU" sz="1100" i="1" dirty="0">
                <a:solidFill>
                  <a:srgbClr val="F9ABA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CHeReL sends identifiers to AIHW for linkage</a:t>
            </a:r>
          </a:p>
        </p:txBody>
      </p:sp>
    </p:spTree>
    <p:extLst>
      <p:ext uri="{BB962C8B-B14F-4D97-AF65-F5344CB8AC3E}">
        <p14:creationId xmlns:p14="http://schemas.microsoft.com/office/powerpoint/2010/main" val="1062570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840686B821CE4E80BB13A29B1DDA2A" ma:contentTypeVersion="16" ma:contentTypeDescription="Create a new document." ma:contentTypeScope="" ma:versionID="efe3c4476c9b0f3be84dfe675eb987dd">
  <xsd:schema xmlns:xsd="http://www.w3.org/2001/XMLSchema" xmlns:xs="http://www.w3.org/2001/XMLSchema" xmlns:p="http://schemas.microsoft.com/office/2006/metadata/properties" xmlns:ns2="f17a7e31-7bd5-494c-b9de-75f0b0004058" xmlns:ns3="bc6ee682-e109-4fb3-92b3-b23213b3933c" targetNamespace="http://schemas.microsoft.com/office/2006/metadata/properties" ma:root="true" ma:fieldsID="1bb5e9370be331d2c32210e686ee4aef" ns2:_="" ns3:_="">
    <xsd:import namespace="f17a7e31-7bd5-494c-b9de-75f0b0004058"/>
    <xsd:import namespace="bc6ee682-e109-4fb3-92b3-b23213b393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7a7e31-7bd5-494c-b9de-75f0b00040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a4c9e2d-f8e3-4a57-bac9-17bee8f457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6ee682-e109-4fb3-92b3-b23213b3933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619f414-335b-4bff-a4dd-dfc8373ff165}" ma:internalName="TaxCatchAll" ma:showField="CatchAllData" ma:web="bc6ee682-e109-4fb3-92b3-b23213b393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7a7e31-7bd5-494c-b9de-75f0b0004058">
      <Terms xmlns="http://schemas.microsoft.com/office/infopath/2007/PartnerControls"/>
    </lcf76f155ced4ddcb4097134ff3c332f>
    <TaxCatchAll xmlns="bc6ee682-e109-4fb3-92b3-b23213b3933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D8B8A8-8E31-466B-A6E2-BAD7D2F2B9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7a7e31-7bd5-494c-b9de-75f0b0004058"/>
    <ds:schemaRef ds:uri="bc6ee682-e109-4fb3-92b3-b23213b393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  <ds:schemaRef ds:uri="f17a7e31-7bd5-494c-b9de-75f0b0004058"/>
    <ds:schemaRef ds:uri="bc6ee682-e109-4fb3-92b3-b23213b3933c"/>
  </ds:schemaRefs>
</ds:datastoreItem>
</file>

<file path=customXml/itemProps3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120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Vicky Aouad</cp:lastModifiedBy>
  <cp:revision>16</cp:revision>
  <dcterms:created xsi:type="dcterms:W3CDTF">2021-11-28T22:50:39Z</dcterms:created>
  <dcterms:modified xsi:type="dcterms:W3CDTF">2025-08-13T03:04:12Z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0x010100E5840686B821CE4E80BB13A29B1DDA2A</vt:lpwstr>
  </property>
  <property fmtid="{D5CDD505-2E9C-101B-9397-08002B2CF9AE}" pid="3" name="MediaServiceImageTags">
    <vt:lpwstr/>
  </property>
</Properties>
</file>